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9"/>
  </p:notesMasterIdLst>
  <p:handoutMasterIdLst>
    <p:handoutMasterId r:id="rId60"/>
  </p:handoutMasterIdLst>
  <p:sldIdLst>
    <p:sldId id="565" r:id="rId2"/>
    <p:sldId id="332" r:id="rId3"/>
    <p:sldId id="333" r:id="rId4"/>
    <p:sldId id="518" r:id="rId5"/>
    <p:sldId id="457" r:id="rId6"/>
    <p:sldId id="591" r:id="rId7"/>
    <p:sldId id="514" r:id="rId8"/>
    <p:sldId id="515" r:id="rId9"/>
    <p:sldId id="458" r:id="rId10"/>
    <p:sldId id="519" r:id="rId11"/>
    <p:sldId id="520" r:id="rId12"/>
    <p:sldId id="522" r:id="rId13"/>
    <p:sldId id="523" r:id="rId14"/>
    <p:sldId id="521" r:id="rId15"/>
    <p:sldId id="524" r:id="rId16"/>
    <p:sldId id="566" r:id="rId17"/>
    <p:sldId id="531" r:id="rId18"/>
    <p:sldId id="563" r:id="rId19"/>
    <p:sldId id="567" r:id="rId20"/>
    <p:sldId id="568" r:id="rId21"/>
    <p:sldId id="571" r:id="rId22"/>
    <p:sldId id="527" r:id="rId23"/>
    <p:sldId id="532" r:id="rId24"/>
    <p:sldId id="533" r:id="rId25"/>
    <p:sldId id="573" r:id="rId26"/>
    <p:sldId id="553" r:id="rId27"/>
    <p:sldId id="554" r:id="rId28"/>
    <p:sldId id="537" r:id="rId29"/>
    <p:sldId id="552" r:id="rId30"/>
    <p:sldId id="558" r:id="rId31"/>
    <p:sldId id="456" r:id="rId32"/>
    <p:sldId id="545" r:id="rId33"/>
    <p:sldId id="544" r:id="rId34"/>
    <p:sldId id="556" r:id="rId35"/>
    <p:sldId id="557" r:id="rId36"/>
    <p:sldId id="399" r:id="rId37"/>
    <p:sldId id="546" r:id="rId38"/>
    <p:sldId id="351" r:id="rId39"/>
    <p:sldId id="424" r:id="rId40"/>
    <p:sldId id="547" r:id="rId41"/>
    <p:sldId id="548" r:id="rId42"/>
    <p:sldId id="549" r:id="rId43"/>
    <p:sldId id="475" r:id="rId44"/>
    <p:sldId id="561" r:id="rId45"/>
    <p:sldId id="354" r:id="rId46"/>
    <p:sldId id="355" r:id="rId47"/>
    <p:sldId id="356" r:id="rId48"/>
    <p:sldId id="357" r:id="rId49"/>
    <p:sldId id="550" r:id="rId50"/>
    <p:sldId id="592" r:id="rId51"/>
    <p:sldId id="427" r:id="rId52"/>
    <p:sldId id="539" r:id="rId53"/>
    <p:sldId id="536" r:id="rId54"/>
    <p:sldId id="534" r:id="rId55"/>
    <p:sldId id="564" r:id="rId56"/>
    <p:sldId id="562" r:id="rId57"/>
    <p:sldId id="569" r:id="rId5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CFF"/>
    <a:srgbClr val="CCFFFF"/>
    <a:srgbClr val="66CC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77879" autoAdjust="0"/>
  </p:normalViewPr>
  <p:slideViewPr>
    <p:cSldViewPr snapToGrid="0">
      <p:cViewPr varScale="1">
        <p:scale>
          <a:sx n="93" d="100"/>
          <a:sy n="93" d="100"/>
        </p:scale>
        <p:origin x="1548" y="6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ran wu" userId="9f9739ad9b769acf" providerId="LiveId" clId="{7F6D88C8-B482-4415-A0DF-8108EE57440A}"/>
    <pc:docChg chg="undo custSel addSld delSld modSld">
      <pc:chgData name="ziran wu" userId="9f9739ad9b769acf" providerId="LiveId" clId="{7F6D88C8-B482-4415-A0DF-8108EE57440A}" dt="2024-06-06T12:28:48.486" v="3287" actId="20577"/>
      <pc:docMkLst>
        <pc:docMk/>
      </pc:docMkLst>
      <pc:sldChg chg="addSp delSp modSp mod modNotesTx">
        <pc:chgData name="ziran wu" userId="9f9739ad9b769acf" providerId="LiveId" clId="{7F6D88C8-B482-4415-A0DF-8108EE57440A}" dt="2024-06-06T11:26:17.487" v="2147" actId="20577"/>
        <pc:sldMkLst>
          <pc:docMk/>
          <pc:sldMk cId="0" sldId="351"/>
        </pc:sldMkLst>
        <pc:spChg chg="add del mod">
          <ac:chgData name="ziran wu" userId="9f9739ad9b769acf" providerId="LiveId" clId="{7F6D88C8-B482-4415-A0DF-8108EE57440A}" dt="2024-06-06T11:24:30.839" v="2005" actId="1076"/>
          <ac:spMkLst>
            <pc:docMk/>
            <pc:sldMk cId="0" sldId="351"/>
            <ac:spMk id="2" creationId="{02ECAF93-39D7-D7FE-8D45-369F142C899C}"/>
          </ac:spMkLst>
        </pc:spChg>
        <pc:spChg chg="mod">
          <ac:chgData name="ziran wu" userId="9f9739ad9b769acf" providerId="LiveId" clId="{7F6D88C8-B482-4415-A0DF-8108EE57440A}" dt="2024-06-06T11:24:35.703" v="2006" actId="1076"/>
          <ac:spMkLst>
            <pc:docMk/>
            <pc:sldMk cId="0" sldId="351"/>
            <ac:spMk id="59393" creationId="{00000000-0000-0000-0000-000000000000}"/>
          </ac:spMkLst>
        </pc:spChg>
        <pc:spChg chg="mod">
          <ac:chgData name="ziran wu" userId="9f9739ad9b769acf" providerId="LiveId" clId="{7F6D88C8-B482-4415-A0DF-8108EE57440A}" dt="2024-06-06T11:26:17.487" v="2147" actId="20577"/>
          <ac:spMkLst>
            <pc:docMk/>
            <pc:sldMk cId="0" sldId="351"/>
            <ac:spMk id="59394" creationId="{00000000-0000-0000-0000-000000000000}"/>
          </ac:spMkLst>
        </pc:spChg>
      </pc:sldChg>
      <pc:sldChg chg="modSp mod">
        <pc:chgData name="ziran wu" userId="9f9739ad9b769acf" providerId="LiveId" clId="{7F6D88C8-B482-4415-A0DF-8108EE57440A}" dt="2024-06-06T11:54:01.818" v="2770" actId="207"/>
        <pc:sldMkLst>
          <pc:docMk/>
          <pc:sldMk cId="0" sldId="357"/>
        </pc:sldMkLst>
        <pc:spChg chg="mod">
          <ac:chgData name="ziran wu" userId="9f9739ad9b769acf" providerId="LiveId" clId="{7F6D88C8-B482-4415-A0DF-8108EE57440A}" dt="2024-06-06T11:54:01.818" v="2770" actId="207"/>
          <ac:spMkLst>
            <pc:docMk/>
            <pc:sldMk cId="0" sldId="357"/>
            <ac:spMk id="76802" creationId="{00000000-0000-0000-0000-000000000000}"/>
          </ac:spMkLst>
        </pc:spChg>
      </pc:sldChg>
      <pc:sldChg chg="del modNotesTx">
        <pc:chgData name="ziran wu" userId="9f9739ad9b769acf" providerId="LiveId" clId="{7F6D88C8-B482-4415-A0DF-8108EE57440A}" dt="2024-06-06T12:17:16.600" v="3144" actId="47"/>
        <pc:sldMkLst>
          <pc:docMk/>
          <pc:sldMk cId="0" sldId="359"/>
        </pc:sldMkLst>
      </pc:sldChg>
      <pc:sldChg chg="modNotesTx">
        <pc:chgData name="ziran wu" userId="9f9739ad9b769acf" providerId="LiveId" clId="{7F6D88C8-B482-4415-A0DF-8108EE57440A}" dt="2024-06-06T05:31:05.325" v="1702" actId="20577"/>
        <pc:sldMkLst>
          <pc:docMk/>
          <pc:sldMk cId="0" sldId="399"/>
        </pc:sldMkLst>
      </pc:sldChg>
      <pc:sldChg chg="modSp mod modNotesTx">
        <pc:chgData name="ziran wu" userId="9f9739ad9b769acf" providerId="LiveId" clId="{7F6D88C8-B482-4415-A0DF-8108EE57440A}" dt="2024-06-06T11:29:22.051" v="2254" actId="20577"/>
        <pc:sldMkLst>
          <pc:docMk/>
          <pc:sldMk cId="0" sldId="424"/>
        </pc:sldMkLst>
        <pc:spChg chg="mod">
          <ac:chgData name="ziran wu" userId="9f9739ad9b769acf" providerId="LiveId" clId="{7F6D88C8-B482-4415-A0DF-8108EE57440A}" dt="2024-06-06T11:28:05.311" v="2162" actId="20577"/>
          <ac:spMkLst>
            <pc:docMk/>
            <pc:sldMk cId="0" sldId="424"/>
            <ac:spMk id="61442" creationId="{00000000-0000-0000-0000-000000000000}"/>
          </ac:spMkLst>
        </pc:spChg>
      </pc:sldChg>
      <pc:sldChg chg="addSp modSp add mod modNotesTx">
        <pc:chgData name="ziran wu" userId="9f9739ad9b769acf" providerId="LiveId" clId="{7F6D88C8-B482-4415-A0DF-8108EE57440A}" dt="2024-06-06T05:30:11.610" v="1636" actId="20577"/>
        <pc:sldMkLst>
          <pc:docMk/>
          <pc:sldMk cId="1346925366" sldId="456"/>
        </pc:sldMkLst>
        <pc:spChg chg="add mod">
          <ac:chgData name="ziran wu" userId="9f9739ad9b769acf" providerId="LiveId" clId="{7F6D88C8-B482-4415-A0DF-8108EE57440A}" dt="2024-06-06T05:25:03.235" v="1460" actId="207"/>
          <ac:spMkLst>
            <pc:docMk/>
            <pc:sldMk cId="1346925366" sldId="456"/>
            <ac:spMk id="2" creationId="{C9C03252-7D16-C569-22BA-4945F65330CA}"/>
          </ac:spMkLst>
        </pc:spChg>
        <pc:picChg chg="mod">
          <ac:chgData name="ziran wu" userId="9f9739ad9b769acf" providerId="LiveId" clId="{7F6D88C8-B482-4415-A0DF-8108EE57440A}" dt="2024-06-06T11:06:25.431" v="1704" actId="1076"/>
          <ac:picMkLst>
            <pc:docMk/>
            <pc:sldMk cId="1346925366" sldId="456"/>
            <ac:picMk id="12290" creationId="{00000000-0000-0000-0000-000000000000}"/>
          </ac:picMkLst>
        </pc:picChg>
      </pc:sldChg>
      <pc:sldChg chg="modNotesTx">
        <pc:chgData name="ziran wu" userId="9f9739ad9b769acf" providerId="LiveId" clId="{7F6D88C8-B482-4415-A0DF-8108EE57440A}" dt="2024-06-06T04:40:29.733" v="476" actId="20577"/>
        <pc:sldMkLst>
          <pc:docMk/>
          <pc:sldMk cId="0" sldId="457"/>
        </pc:sldMkLst>
      </pc:sldChg>
      <pc:sldChg chg="addSp mod">
        <pc:chgData name="ziran wu" userId="9f9739ad9b769acf" providerId="LiveId" clId="{7F6D88C8-B482-4415-A0DF-8108EE57440A}" dt="2024-06-06T04:21:31.665" v="290" actId="11529"/>
        <pc:sldMkLst>
          <pc:docMk/>
          <pc:sldMk cId="6145787" sldId="458"/>
        </pc:sldMkLst>
        <pc:spChg chg="add">
          <ac:chgData name="ziran wu" userId="9f9739ad9b769acf" providerId="LiveId" clId="{7F6D88C8-B482-4415-A0DF-8108EE57440A}" dt="2024-06-06T04:21:31.665" v="290" actId="11529"/>
          <ac:spMkLst>
            <pc:docMk/>
            <pc:sldMk cId="6145787" sldId="458"/>
            <ac:spMk id="2" creationId="{77986AA9-975B-3C70-CAC4-4BFAEDCDBFAA}"/>
          </ac:spMkLst>
        </pc:spChg>
      </pc:sldChg>
      <pc:sldChg chg="del">
        <pc:chgData name="ziran wu" userId="9f9739ad9b769acf" providerId="LiveId" clId="{7F6D88C8-B482-4415-A0DF-8108EE57440A}" dt="2024-06-06T04:06:11.766" v="0" actId="47"/>
        <pc:sldMkLst>
          <pc:docMk/>
          <pc:sldMk cId="0" sldId="513"/>
        </pc:sldMkLst>
      </pc:sldChg>
      <pc:sldChg chg="modSp mod">
        <pc:chgData name="ziran wu" userId="9f9739ad9b769acf" providerId="LiveId" clId="{7F6D88C8-B482-4415-A0DF-8108EE57440A}" dt="2024-06-06T04:18:55.357" v="289" actId="20577"/>
        <pc:sldMkLst>
          <pc:docMk/>
          <pc:sldMk cId="3918766489" sldId="515"/>
        </pc:sldMkLst>
        <pc:spChg chg="mod">
          <ac:chgData name="ziran wu" userId="9f9739ad9b769acf" providerId="LiveId" clId="{7F6D88C8-B482-4415-A0DF-8108EE57440A}" dt="2024-06-06T04:18:55.357" v="289" actId="20577"/>
          <ac:spMkLst>
            <pc:docMk/>
            <pc:sldMk cId="3918766489" sldId="515"/>
            <ac:spMk id="19458" creationId="{00000000-0000-0000-0000-000000000000}"/>
          </ac:spMkLst>
        </pc:spChg>
      </pc:sldChg>
      <pc:sldChg chg="modSp mod">
        <pc:chgData name="ziran wu" userId="9f9739ad9b769acf" providerId="LiveId" clId="{7F6D88C8-B482-4415-A0DF-8108EE57440A}" dt="2024-06-06T04:21:54.451" v="306" actId="20577"/>
        <pc:sldMkLst>
          <pc:docMk/>
          <pc:sldMk cId="0" sldId="520"/>
        </pc:sldMkLst>
        <pc:spChg chg="mod">
          <ac:chgData name="ziran wu" userId="9f9739ad9b769acf" providerId="LiveId" clId="{7F6D88C8-B482-4415-A0DF-8108EE57440A}" dt="2024-06-06T04:21:54.451" v="306" actId="20577"/>
          <ac:spMkLst>
            <pc:docMk/>
            <pc:sldMk cId="0" sldId="520"/>
            <ac:spMk id="24577" creationId="{00000000-0000-0000-0000-000000000000}"/>
          </ac:spMkLst>
        </pc:spChg>
      </pc:sldChg>
      <pc:sldChg chg="modSp mod">
        <pc:chgData name="ziran wu" userId="9f9739ad9b769acf" providerId="LiveId" clId="{7F6D88C8-B482-4415-A0DF-8108EE57440A}" dt="2024-06-06T04:24:48.486" v="316" actId="20577"/>
        <pc:sldMkLst>
          <pc:docMk/>
          <pc:sldMk cId="0" sldId="521"/>
        </pc:sldMkLst>
        <pc:spChg chg="mod">
          <ac:chgData name="ziran wu" userId="9f9739ad9b769acf" providerId="LiveId" clId="{7F6D88C8-B482-4415-A0DF-8108EE57440A}" dt="2024-06-06T04:24:48.486" v="316" actId="20577"/>
          <ac:spMkLst>
            <pc:docMk/>
            <pc:sldMk cId="0" sldId="521"/>
            <ac:spMk id="29698" creationId="{00000000-0000-0000-0000-000000000000}"/>
          </ac:spMkLst>
        </pc:spChg>
      </pc:sldChg>
      <pc:sldChg chg="del">
        <pc:chgData name="ziran wu" userId="9f9739ad9b769acf" providerId="LiveId" clId="{7F6D88C8-B482-4415-A0DF-8108EE57440A}" dt="2024-06-06T05:09:16.859" v="1083" actId="47"/>
        <pc:sldMkLst>
          <pc:docMk/>
          <pc:sldMk cId="838026417" sldId="526"/>
        </pc:sldMkLst>
      </pc:sldChg>
      <pc:sldChg chg="del">
        <pc:chgData name="ziran wu" userId="9f9739ad9b769acf" providerId="LiveId" clId="{7F6D88C8-B482-4415-A0DF-8108EE57440A}" dt="2024-06-06T05:09:16.859" v="1083" actId="47"/>
        <pc:sldMkLst>
          <pc:docMk/>
          <pc:sldMk cId="3739966093" sldId="528"/>
        </pc:sldMkLst>
      </pc:sldChg>
      <pc:sldChg chg="del">
        <pc:chgData name="ziran wu" userId="9f9739ad9b769acf" providerId="LiveId" clId="{7F6D88C8-B482-4415-A0DF-8108EE57440A}" dt="2024-06-06T05:09:16.859" v="1083" actId="47"/>
        <pc:sldMkLst>
          <pc:docMk/>
          <pc:sldMk cId="1934587134" sldId="529"/>
        </pc:sldMkLst>
      </pc:sldChg>
      <pc:sldChg chg="del">
        <pc:chgData name="ziran wu" userId="9f9739ad9b769acf" providerId="LiveId" clId="{7F6D88C8-B482-4415-A0DF-8108EE57440A}" dt="2024-06-06T05:09:16.859" v="1083" actId="47"/>
        <pc:sldMkLst>
          <pc:docMk/>
          <pc:sldMk cId="2273215481" sldId="530"/>
        </pc:sldMkLst>
      </pc:sldChg>
      <pc:sldChg chg="modSp mod">
        <pc:chgData name="ziran wu" userId="9f9739ad9b769acf" providerId="LiveId" clId="{7F6D88C8-B482-4415-A0DF-8108EE57440A}" dt="2024-06-06T05:01:55.127" v="1046" actId="20577"/>
        <pc:sldMkLst>
          <pc:docMk/>
          <pc:sldMk cId="0" sldId="533"/>
        </pc:sldMkLst>
        <pc:spChg chg="mod">
          <ac:chgData name="ziran wu" userId="9f9739ad9b769acf" providerId="LiveId" clId="{7F6D88C8-B482-4415-A0DF-8108EE57440A}" dt="2024-06-06T05:01:55.127" v="1046" actId="20577"/>
          <ac:spMkLst>
            <pc:docMk/>
            <pc:sldMk cId="0" sldId="533"/>
            <ac:spMk id="38914" creationId="{00000000-0000-0000-0000-000000000000}"/>
          </ac:spMkLst>
        </pc:spChg>
      </pc:sldChg>
      <pc:sldChg chg="addSp modSp mod modNotesTx">
        <pc:chgData name="ziran wu" userId="9f9739ad9b769acf" providerId="LiveId" clId="{7F6D88C8-B482-4415-A0DF-8108EE57440A}" dt="2024-06-06T11:16:59.567" v="1930" actId="20577"/>
        <pc:sldMkLst>
          <pc:docMk/>
          <pc:sldMk cId="0" sldId="546"/>
        </pc:sldMkLst>
        <pc:spChg chg="add mod">
          <ac:chgData name="ziran wu" userId="9f9739ad9b769acf" providerId="LiveId" clId="{7F6D88C8-B482-4415-A0DF-8108EE57440A}" dt="2024-06-06T11:11:01.278" v="1723" actId="14100"/>
          <ac:spMkLst>
            <pc:docMk/>
            <pc:sldMk cId="0" sldId="546"/>
            <ac:spMk id="3" creationId="{D9515FCB-C53D-3C04-8326-9BEA17245C39}"/>
          </ac:spMkLst>
        </pc:spChg>
        <pc:picChg chg="mod">
          <ac:chgData name="ziran wu" userId="9f9739ad9b769acf" providerId="LiveId" clId="{7F6D88C8-B482-4415-A0DF-8108EE57440A}" dt="2024-06-06T11:10:49.588" v="1720" actId="1076"/>
          <ac:picMkLst>
            <pc:docMk/>
            <pc:sldMk cId="0" sldId="546"/>
            <ac:picMk id="58370" creationId="{00000000-0000-0000-0000-000000000000}"/>
          </ac:picMkLst>
        </pc:picChg>
      </pc:sldChg>
      <pc:sldChg chg="modNotesTx">
        <pc:chgData name="ziran wu" userId="9f9739ad9b769acf" providerId="LiveId" clId="{7F6D88C8-B482-4415-A0DF-8108EE57440A}" dt="2024-06-06T11:39:46.755" v="2548" actId="20577"/>
        <pc:sldMkLst>
          <pc:docMk/>
          <pc:sldMk cId="0" sldId="547"/>
        </pc:sldMkLst>
      </pc:sldChg>
      <pc:sldChg chg="addSp modSp mod modAnim modNotesTx">
        <pc:chgData name="ziran wu" userId="9f9739ad9b769acf" providerId="LiveId" clId="{7F6D88C8-B482-4415-A0DF-8108EE57440A}" dt="2024-06-06T12:18:59.250" v="3157" actId="1076"/>
        <pc:sldMkLst>
          <pc:docMk/>
          <pc:sldMk cId="0" sldId="549"/>
        </pc:sldMkLst>
        <pc:spChg chg="mod">
          <ac:chgData name="ziran wu" userId="9f9739ad9b769acf" providerId="LiveId" clId="{7F6D88C8-B482-4415-A0DF-8108EE57440A}" dt="2024-06-06T11:41:28.486" v="2583" actId="20577"/>
          <ac:spMkLst>
            <pc:docMk/>
            <pc:sldMk cId="0" sldId="549"/>
            <ac:spMk id="66562" creationId="{00000000-0000-0000-0000-000000000000}"/>
          </ac:spMkLst>
        </pc:spChg>
        <pc:graphicFrameChg chg="add mod">
          <ac:chgData name="ziran wu" userId="9f9739ad9b769acf" providerId="LiveId" clId="{7F6D88C8-B482-4415-A0DF-8108EE57440A}" dt="2024-06-06T12:18:59.250" v="3157" actId="1076"/>
          <ac:graphicFrameMkLst>
            <pc:docMk/>
            <pc:sldMk cId="0" sldId="549"/>
            <ac:graphicFrameMk id="2" creationId="{54B7AF64-ACDE-56E8-F66F-5369CAF6CB90}"/>
          </ac:graphicFrameMkLst>
        </pc:graphicFrameChg>
      </pc:sldChg>
      <pc:sldChg chg="modSp mod">
        <pc:chgData name="ziran wu" userId="9f9739ad9b769acf" providerId="LiveId" clId="{7F6D88C8-B482-4415-A0DF-8108EE57440A}" dt="2024-06-06T05:11:28.194" v="1088" actId="207"/>
        <pc:sldMkLst>
          <pc:docMk/>
          <pc:sldMk cId="0" sldId="552"/>
        </pc:sldMkLst>
        <pc:spChg chg="mod">
          <ac:chgData name="ziran wu" userId="9f9739ad9b769acf" providerId="LiveId" clId="{7F6D88C8-B482-4415-A0DF-8108EE57440A}" dt="2024-06-06T05:11:28.194" v="1088" actId="207"/>
          <ac:spMkLst>
            <pc:docMk/>
            <pc:sldMk cId="0" sldId="552"/>
            <ac:spMk id="48130" creationId="{00000000-0000-0000-0000-000000000000}"/>
          </ac:spMkLst>
        </pc:spChg>
      </pc:sldChg>
      <pc:sldChg chg="modSp mod">
        <pc:chgData name="ziran wu" userId="9f9739ad9b769acf" providerId="LiveId" clId="{7F6D88C8-B482-4415-A0DF-8108EE57440A}" dt="2024-06-06T05:09:55.423" v="1087" actId="20577"/>
        <pc:sldMkLst>
          <pc:docMk/>
          <pc:sldMk cId="0" sldId="553"/>
        </pc:sldMkLst>
        <pc:spChg chg="mod">
          <ac:chgData name="ziran wu" userId="9f9739ad9b769acf" providerId="LiveId" clId="{7F6D88C8-B482-4415-A0DF-8108EE57440A}" dt="2024-06-06T05:09:55.423" v="1087" actId="20577"/>
          <ac:spMkLst>
            <pc:docMk/>
            <pc:sldMk cId="0" sldId="553"/>
            <ac:spMk id="45058" creationId="{00000000-0000-0000-0000-000000000000}"/>
          </ac:spMkLst>
        </pc:spChg>
      </pc:sldChg>
      <pc:sldChg chg="modNotesTx">
        <pc:chgData name="ziran wu" userId="9f9739ad9b769acf" providerId="LiveId" clId="{7F6D88C8-B482-4415-A0DF-8108EE57440A}" dt="2024-06-06T05:30:32.782" v="1646" actId="20577"/>
        <pc:sldMkLst>
          <pc:docMk/>
          <pc:sldMk cId="0" sldId="557"/>
        </pc:sldMkLst>
      </pc:sldChg>
      <pc:sldChg chg="delSp modSp add mod">
        <pc:chgData name="ziran wu" userId="9f9739ad9b769acf" providerId="LiveId" clId="{7F6D88C8-B482-4415-A0DF-8108EE57440A}" dt="2024-06-06T05:12:05.061" v="1092" actId="478"/>
        <pc:sldMkLst>
          <pc:docMk/>
          <pc:sldMk cId="1102706969" sldId="558"/>
        </pc:sldMkLst>
        <pc:spChg chg="del">
          <ac:chgData name="ziran wu" userId="9f9739ad9b769acf" providerId="LiveId" clId="{7F6D88C8-B482-4415-A0DF-8108EE57440A}" dt="2024-06-06T05:12:05.061" v="1092" actId="478"/>
          <ac:spMkLst>
            <pc:docMk/>
            <pc:sldMk cId="1102706969" sldId="558"/>
            <ac:spMk id="3" creationId="{9A184FA0-F76D-0260-1135-6700AE0F6731}"/>
          </ac:spMkLst>
        </pc:spChg>
        <pc:spChg chg="mod">
          <ac:chgData name="ziran wu" userId="9f9739ad9b769acf" providerId="LiveId" clId="{7F6D88C8-B482-4415-A0DF-8108EE57440A}" dt="2024-06-06T05:12:01.498" v="1091"/>
          <ac:spMkLst>
            <pc:docMk/>
            <pc:sldMk cId="1102706969" sldId="558"/>
            <ac:spMk id="50177" creationId="{00000000-0000-0000-0000-000000000000}"/>
          </ac:spMkLst>
        </pc:spChg>
      </pc:sldChg>
      <pc:sldChg chg="addSp modSp del mod modNotesTx">
        <pc:chgData name="ziran wu" userId="9f9739ad9b769acf" providerId="LiveId" clId="{7F6D88C8-B482-4415-A0DF-8108EE57440A}" dt="2024-06-06T05:11:46.925" v="1089" actId="2696"/>
        <pc:sldMkLst>
          <pc:docMk/>
          <pc:sldMk cId="1442612237" sldId="558"/>
        </pc:sldMkLst>
        <pc:spChg chg="add mod">
          <ac:chgData name="ziran wu" userId="9f9739ad9b769acf" providerId="LiveId" clId="{7F6D88C8-B482-4415-A0DF-8108EE57440A}" dt="2024-06-06T05:06:31.716" v="1082" actId="207"/>
          <ac:spMkLst>
            <pc:docMk/>
            <pc:sldMk cId="1442612237" sldId="558"/>
            <ac:spMk id="3" creationId="{9A184FA0-F76D-0260-1135-6700AE0F6731}"/>
          </ac:spMkLst>
        </pc:spChg>
        <pc:spChg chg="mod">
          <ac:chgData name="ziran wu" userId="9f9739ad9b769acf" providerId="LiveId" clId="{7F6D88C8-B482-4415-A0DF-8108EE57440A}" dt="2024-06-06T05:05:56.097" v="1047" actId="1076"/>
          <ac:spMkLst>
            <pc:docMk/>
            <pc:sldMk cId="1442612237" sldId="558"/>
            <ac:spMk id="50180" creationId="{00000000-0000-0000-0000-000000000000}"/>
          </ac:spMkLst>
        </pc:spChg>
      </pc:sldChg>
      <pc:sldChg chg="modNotesTx">
        <pc:chgData name="ziran wu" userId="9f9739ad9b769acf" providerId="LiveId" clId="{7F6D88C8-B482-4415-A0DF-8108EE57440A}" dt="2024-06-06T04:57:51.633" v="1026" actId="20577"/>
        <pc:sldMkLst>
          <pc:docMk/>
          <pc:sldMk cId="0" sldId="563"/>
        </pc:sldMkLst>
      </pc:sldChg>
      <pc:sldChg chg="addSp delSp modSp mod modNotesTx">
        <pc:chgData name="ziran wu" userId="9f9739ad9b769acf" providerId="LiveId" clId="{7F6D88C8-B482-4415-A0DF-8108EE57440A}" dt="2024-06-06T04:41:43.749" v="556" actId="20577"/>
        <pc:sldMkLst>
          <pc:docMk/>
          <pc:sldMk cId="275528509" sldId="566"/>
        </pc:sldMkLst>
        <pc:picChg chg="del">
          <ac:chgData name="ziran wu" userId="9f9739ad9b769acf" providerId="LiveId" clId="{7F6D88C8-B482-4415-A0DF-8108EE57440A}" dt="2024-06-06T04:25:41.745" v="317" actId="478"/>
          <ac:picMkLst>
            <pc:docMk/>
            <pc:sldMk cId="275528509" sldId="566"/>
            <ac:picMk id="4" creationId="{00000000-0000-0000-0000-000000000000}"/>
          </ac:picMkLst>
        </pc:picChg>
        <pc:picChg chg="add mod">
          <ac:chgData name="ziran wu" userId="9f9739ad9b769acf" providerId="LiveId" clId="{7F6D88C8-B482-4415-A0DF-8108EE57440A}" dt="2024-06-06T04:25:43.262" v="319" actId="1076"/>
          <ac:picMkLst>
            <pc:docMk/>
            <pc:sldMk cId="275528509" sldId="566"/>
            <ac:picMk id="5" creationId="{931D35F8-D4BA-44C9-482C-AA39CC47C153}"/>
          </ac:picMkLst>
        </pc:picChg>
      </pc:sldChg>
      <pc:sldChg chg="addSp delSp modSp mod modNotesTx">
        <pc:chgData name="ziran wu" userId="9f9739ad9b769acf" providerId="LiveId" clId="{7F6D88C8-B482-4415-A0DF-8108EE57440A}" dt="2024-06-06T04:56:46.955" v="998" actId="20577"/>
        <pc:sldMkLst>
          <pc:docMk/>
          <pc:sldMk cId="26083162" sldId="567"/>
        </pc:sldMkLst>
        <pc:picChg chg="del">
          <ac:chgData name="ziran wu" userId="9f9739ad9b769acf" providerId="LiveId" clId="{7F6D88C8-B482-4415-A0DF-8108EE57440A}" dt="2024-06-06T04:44:30.312" v="560" actId="478"/>
          <ac:picMkLst>
            <pc:docMk/>
            <pc:sldMk cId="26083162" sldId="567"/>
            <ac:picMk id="4" creationId="{00000000-0000-0000-0000-000000000000}"/>
          </ac:picMkLst>
        </pc:picChg>
        <pc:picChg chg="add mod">
          <ac:chgData name="ziran wu" userId="9f9739ad9b769acf" providerId="LiveId" clId="{7F6D88C8-B482-4415-A0DF-8108EE57440A}" dt="2024-06-06T04:46:21.437" v="580" actId="1076"/>
          <ac:picMkLst>
            <pc:docMk/>
            <pc:sldMk cId="26083162" sldId="567"/>
            <ac:picMk id="5" creationId="{4357B62E-C133-BBC1-4508-99FBB959F180}"/>
          </ac:picMkLst>
        </pc:picChg>
        <pc:picChg chg="add mod">
          <ac:chgData name="ziran wu" userId="9f9739ad9b769acf" providerId="LiveId" clId="{7F6D88C8-B482-4415-A0DF-8108EE57440A}" dt="2024-06-06T04:46:36.950" v="585" actId="1076"/>
          <ac:picMkLst>
            <pc:docMk/>
            <pc:sldMk cId="26083162" sldId="567"/>
            <ac:picMk id="7" creationId="{2218C8F6-C9AC-9043-0F21-C93488697064}"/>
          </ac:picMkLst>
        </pc:picChg>
        <pc:picChg chg="add mod">
          <ac:chgData name="ziran wu" userId="9f9739ad9b769acf" providerId="LiveId" clId="{7F6D88C8-B482-4415-A0DF-8108EE57440A}" dt="2024-06-06T04:46:35.239" v="584" actId="1076"/>
          <ac:picMkLst>
            <pc:docMk/>
            <pc:sldMk cId="26083162" sldId="567"/>
            <ac:picMk id="8" creationId="{1C9BEBFB-0124-96D1-0628-F90AD79CCE22}"/>
          </ac:picMkLst>
        </pc:picChg>
        <pc:picChg chg="add mod">
          <ac:chgData name="ziran wu" userId="9f9739ad9b769acf" providerId="LiveId" clId="{7F6D88C8-B482-4415-A0DF-8108EE57440A}" dt="2024-06-06T04:46:35.239" v="584" actId="1076"/>
          <ac:picMkLst>
            <pc:docMk/>
            <pc:sldMk cId="26083162" sldId="567"/>
            <ac:picMk id="9" creationId="{B6E6BBD4-F5A8-2862-4E59-7C817E556433}"/>
          </ac:picMkLst>
        </pc:picChg>
      </pc:sldChg>
      <pc:sldChg chg="addSp delSp modSp mod">
        <pc:chgData name="ziran wu" userId="9f9739ad9b769acf" providerId="LiveId" clId="{7F6D88C8-B482-4415-A0DF-8108EE57440A}" dt="2024-06-06T04:49:29.844" v="589" actId="1076"/>
        <pc:sldMkLst>
          <pc:docMk/>
          <pc:sldMk cId="829273350" sldId="568"/>
        </pc:sldMkLst>
        <pc:picChg chg="del">
          <ac:chgData name="ziran wu" userId="9f9739ad9b769acf" providerId="LiveId" clId="{7F6D88C8-B482-4415-A0DF-8108EE57440A}" dt="2024-06-06T04:49:27.846" v="588" actId="478"/>
          <ac:picMkLst>
            <pc:docMk/>
            <pc:sldMk cId="829273350" sldId="568"/>
            <ac:picMk id="4" creationId="{00000000-0000-0000-0000-000000000000}"/>
          </ac:picMkLst>
        </pc:picChg>
        <pc:picChg chg="add mod">
          <ac:chgData name="ziran wu" userId="9f9739ad9b769acf" providerId="LiveId" clId="{7F6D88C8-B482-4415-A0DF-8108EE57440A}" dt="2024-06-06T04:49:29.844" v="589" actId="1076"/>
          <ac:picMkLst>
            <pc:docMk/>
            <pc:sldMk cId="829273350" sldId="568"/>
            <ac:picMk id="5" creationId="{76345ADE-6A2B-FADE-751F-FC6733DEA9C9}"/>
          </ac:picMkLst>
        </pc:picChg>
      </pc:sldChg>
      <pc:sldChg chg="addSp delSp modSp del mod">
        <pc:chgData name="ziran wu" userId="9f9739ad9b769acf" providerId="LiveId" clId="{7F6D88C8-B482-4415-A0DF-8108EE57440A}" dt="2024-06-06T04:47:47.235" v="586" actId="47"/>
        <pc:sldMkLst>
          <pc:docMk/>
          <pc:sldMk cId="2141962792" sldId="570"/>
        </pc:sldMkLst>
        <pc:picChg chg="del">
          <ac:chgData name="ziran wu" userId="9f9739ad9b769acf" providerId="LiveId" clId="{7F6D88C8-B482-4415-A0DF-8108EE57440A}" dt="2024-06-06T04:45:47.372" v="570" actId="478"/>
          <ac:picMkLst>
            <pc:docMk/>
            <pc:sldMk cId="2141962792" sldId="570"/>
            <ac:picMk id="4" creationId="{00000000-0000-0000-0000-000000000000}"/>
          </ac:picMkLst>
        </pc:picChg>
        <pc:picChg chg="add del mod">
          <ac:chgData name="ziran wu" userId="9f9739ad9b769acf" providerId="LiveId" clId="{7F6D88C8-B482-4415-A0DF-8108EE57440A}" dt="2024-06-06T04:46:15.417" v="577" actId="21"/>
          <ac:picMkLst>
            <pc:docMk/>
            <pc:sldMk cId="2141962792" sldId="570"/>
            <ac:picMk id="5" creationId="{1C9BEBFB-0124-96D1-0628-F90AD79CCE22}"/>
          </ac:picMkLst>
        </pc:picChg>
        <pc:picChg chg="add del mod">
          <ac:chgData name="ziran wu" userId="9f9739ad9b769acf" providerId="LiveId" clId="{7F6D88C8-B482-4415-A0DF-8108EE57440A}" dt="2024-06-06T04:46:15.417" v="577" actId="21"/>
          <ac:picMkLst>
            <pc:docMk/>
            <pc:sldMk cId="2141962792" sldId="570"/>
            <ac:picMk id="7" creationId="{B6E6BBD4-F5A8-2862-4E59-7C817E556433}"/>
          </ac:picMkLst>
        </pc:picChg>
      </pc:sldChg>
      <pc:sldChg chg="addSp delSp modSp mod modNotesTx">
        <pc:chgData name="ziran wu" userId="9f9739ad9b769acf" providerId="LiveId" clId="{7F6D88C8-B482-4415-A0DF-8108EE57440A}" dt="2024-06-06T04:57:11.228" v="1012" actId="20577"/>
        <pc:sldMkLst>
          <pc:docMk/>
          <pc:sldMk cId="923772852" sldId="571"/>
        </pc:sldMkLst>
        <pc:picChg chg="del">
          <ac:chgData name="ziran wu" userId="9f9739ad9b769acf" providerId="LiveId" clId="{7F6D88C8-B482-4415-A0DF-8108EE57440A}" dt="2024-06-06T04:52:37.104" v="598" actId="478"/>
          <ac:picMkLst>
            <pc:docMk/>
            <pc:sldMk cId="923772852" sldId="571"/>
            <ac:picMk id="4" creationId="{00000000-0000-0000-0000-000000000000}"/>
          </ac:picMkLst>
        </pc:picChg>
        <pc:picChg chg="add mod">
          <ac:chgData name="ziran wu" userId="9f9739ad9b769acf" providerId="LiveId" clId="{7F6D88C8-B482-4415-A0DF-8108EE57440A}" dt="2024-06-06T04:52:42.494" v="601" actId="1076"/>
          <ac:picMkLst>
            <pc:docMk/>
            <pc:sldMk cId="923772852" sldId="571"/>
            <ac:picMk id="5" creationId="{ED7E43AE-C03F-97B4-ADF6-26AA02D4D8EF}"/>
          </ac:picMkLst>
        </pc:picChg>
        <pc:picChg chg="add mod">
          <ac:chgData name="ziran wu" userId="9f9739ad9b769acf" providerId="LiveId" clId="{7F6D88C8-B482-4415-A0DF-8108EE57440A}" dt="2024-06-06T04:52:38.122" v="599" actId="1076"/>
          <ac:picMkLst>
            <pc:docMk/>
            <pc:sldMk cId="923772852" sldId="571"/>
            <ac:picMk id="7" creationId="{9CB7A41A-B74F-11F8-169D-6274300ACEBA}"/>
          </ac:picMkLst>
        </pc:picChg>
      </pc:sldChg>
      <pc:sldChg chg="del">
        <pc:chgData name="ziran wu" userId="9f9739ad9b769acf" providerId="LiveId" clId="{7F6D88C8-B482-4415-A0DF-8108EE57440A}" dt="2024-06-06T05:09:16.859" v="1083" actId="47"/>
        <pc:sldMkLst>
          <pc:docMk/>
          <pc:sldMk cId="4025809153" sldId="574"/>
        </pc:sldMkLst>
      </pc:sldChg>
      <pc:sldChg chg="add">
        <pc:chgData name="ziran wu" userId="9f9739ad9b769acf" providerId="LiveId" clId="{7F6D88C8-B482-4415-A0DF-8108EE57440A}" dt="2024-06-06T04:07:56.094" v="1"/>
        <pc:sldMkLst>
          <pc:docMk/>
          <pc:sldMk cId="2615204846" sldId="591"/>
        </pc:sldMkLst>
      </pc:sldChg>
      <pc:sldChg chg="modSp add mod modNotesTx">
        <pc:chgData name="ziran wu" userId="9f9739ad9b769acf" providerId="LiveId" clId="{7F6D88C8-B482-4415-A0DF-8108EE57440A}" dt="2024-06-06T12:28:48.486" v="3287" actId="20577"/>
        <pc:sldMkLst>
          <pc:docMk/>
          <pc:sldMk cId="0" sldId="592"/>
        </pc:sldMkLst>
        <pc:spChg chg="mod">
          <ac:chgData name="ziran wu" userId="9f9739ad9b769acf" providerId="LiveId" clId="{7F6D88C8-B482-4415-A0DF-8108EE57440A}" dt="2024-06-06T12:17:22.718" v="3155" actId="20577"/>
          <ac:spMkLst>
            <pc:docMk/>
            <pc:sldMk cId="0" sldId="592"/>
            <ac:spMk id="12289" creationId="{00000000-0000-0000-0000-000000000000}"/>
          </ac:spMkLst>
        </pc:spChg>
      </pc:sldChg>
    </pc:docChg>
  </pc:docChgLst>
  <pc:docChgLst>
    <pc:chgData name="wu ziran" userId="9f9739ad9b769acf" providerId="LiveId" clId="{714C0D97-A61D-A942-B493-79F7EA90AF25}"/>
    <pc:docChg chg="modSld">
      <pc:chgData name="wu ziran" userId="9f9739ad9b769acf" providerId="LiveId" clId="{714C0D97-A61D-A942-B493-79F7EA90AF25}" dt="2024-06-12T06:35:56.344" v="1" actId="1076"/>
      <pc:docMkLst>
        <pc:docMk/>
      </pc:docMkLst>
      <pc:sldChg chg="modSp">
        <pc:chgData name="wu ziran" userId="9f9739ad9b769acf" providerId="LiveId" clId="{714C0D97-A61D-A942-B493-79F7EA90AF25}" dt="2024-06-12T06:35:56.344" v="1" actId="1076"/>
        <pc:sldMkLst>
          <pc:docMk/>
          <pc:sldMk cId="0" sldId="399"/>
        </pc:sldMkLst>
        <pc:picChg chg="mod">
          <ac:chgData name="wu ziran" userId="9f9739ad9b769acf" providerId="LiveId" clId="{714C0D97-A61D-A942-B493-79F7EA90AF25}" dt="2024-06-12T06:35:56.344" v="1" actId="1076"/>
          <ac:picMkLst>
            <pc:docMk/>
            <pc:sldMk cId="0" sldId="399"/>
            <ac:picMk id="56322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</a:defRPr>
            </a:lvl1pPr>
          </a:lstStyle>
          <a:p>
            <a:pPr>
              <a:defRPr/>
            </a:pPr>
            <a:fld id="{35E40F49-BB0A-5840-ADC5-7EA9921E12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740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7DA34C81-AD27-964A-9691-6BF8A05697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50341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55694BF-74E9-0142-B8AF-9C3C1BAFF2C3}" type="slidenum">
              <a:rPr lang="en-US" altLang="en-US">
                <a:latin typeface="Helvetica" charset="0"/>
              </a:rPr>
              <a:pPr/>
              <a:t>1</a:t>
            </a:fld>
            <a:endParaRPr lang="en-US" altLang="en-US">
              <a:latin typeface="Helvetica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8315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883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BB263B6-D334-7F44-9C55-1C6F771DF114}" type="slidenum">
              <a:rPr lang="en-US" altLang="en-US">
                <a:latin typeface="Helvetica" charset="0"/>
              </a:rPr>
              <a:pPr/>
              <a:t>14</a:t>
            </a:fld>
            <a:endParaRPr lang="en-US" altLang="en-US">
              <a:latin typeface="Helvetica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625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Demo: segment fault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277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E5A38E3-FF25-7D46-AC8B-2E015F9DA619}" type="slidenum">
              <a:rPr lang="en-US" altLang="zh-CN">
                <a:latin typeface="Times New Roman" charset="0"/>
              </a:rPr>
              <a:pPr/>
              <a:t>15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416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zh-CN" altLang="en-US" dirty="0"/>
              <a:t>作为常量在</a:t>
            </a:r>
            <a:r>
              <a:rPr lang="en-US" altLang="zh-CN" dirty="0"/>
              <a:t>code segment</a:t>
            </a:r>
            <a:r>
              <a:rPr lang="zh-CN" altLang="en-US" dirty="0"/>
              <a:t>中，也就是在</a:t>
            </a:r>
            <a:r>
              <a:rPr lang="en-US" altLang="zh-CN" dirty="0"/>
              <a:t>read only memory</a:t>
            </a:r>
            <a:r>
              <a:rPr lang="zh-CN" altLang="en-US" dirty="0"/>
              <a:t>中，无法修改导致</a:t>
            </a:r>
            <a:r>
              <a:rPr lang="en-US" altLang="zh-CN" dirty="0"/>
              <a:t>segmentation fault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34C81-AD27-964A-9691-6BF8A056976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2293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34C81-AD27-964A-9691-6BF8A0569761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165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为什么两块地址一样？因为这是虚拟地址，两个进程管理自己的虚拟地址，映射到不同的物理地址中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34C81-AD27-964A-9691-6BF8A0569761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9446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这里显示了这两块代码在内存中的位置，</a:t>
            </a:r>
            <a:r>
              <a:rPr lang="en-US" altLang="zh-CN" dirty="0"/>
              <a:t>sum</a:t>
            </a:r>
            <a:r>
              <a:rPr lang="zh-CN" altLang="en-US" dirty="0"/>
              <a:t>从</a:t>
            </a:r>
            <a:r>
              <a:rPr lang="en-US" altLang="zh-CN" dirty="0"/>
              <a:t>1129</a:t>
            </a:r>
            <a:r>
              <a:rPr lang="zh-CN" altLang="en-US" dirty="0"/>
              <a:t>开始，而</a:t>
            </a:r>
            <a:r>
              <a:rPr lang="en-US" altLang="zh-CN" dirty="0"/>
              <a:t>main</a:t>
            </a:r>
            <a:r>
              <a:rPr lang="zh-CN" altLang="en-US" dirty="0"/>
              <a:t>又恰好知道</a:t>
            </a:r>
            <a:r>
              <a:rPr lang="en-US" altLang="zh-CN" dirty="0"/>
              <a:t>sum</a:t>
            </a:r>
            <a:r>
              <a:rPr lang="zh-CN" altLang="en-US" dirty="0"/>
              <a:t>在</a:t>
            </a:r>
            <a:r>
              <a:rPr lang="en-US" altLang="zh-CN" dirty="0"/>
              <a:t>1129</a:t>
            </a:r>
            <a:r>
              <a:rPr lang="zh-CN" altLang="en-US" dirty="0"/>
              <a:t>，为什么？因为这是虚拟地址，不是真正的物理地址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34C81-AD27-964A-9691-6BF8A0569761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111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1. Address conflict demo</a:t>
            </a:r>
          </a:p>
          <a:p>
            <a:r>
              <a:rPr kumimoji="1" lang="en-US" altLang="zh-CN">
                <a:ea typeface="MS PGothic" charset="-128"/>
              </a:rPr>
              <a:t>2. Sum demo: the jump address of sub-function [callq]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686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5108440-B551-D44F-8577-C01839377587}" type="slidenum">
              <a:rPr lang="en-US" altLang="zh-CN">
                <a:latin typeface="Times New Roman" charset="0"/>
              </a:rPr>
              <a:pPr/>
              <a:t>22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36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250C7B6-62E6-B841-AE37-CD47010A9877}" type="slidenum">
              <a:rPr lang="en-US" altLang="en-US">
                <a:latin typeface="Helvetica" charset="0"/>
              </a:rPr>
              <a:pPr/>
              <a:t>24</a:t>
            </a:fld>
            <a:endParaRPr lang="en-US" altLang="en-US">
              <a:latin typeface="Helvetica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699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73BF1C6-412F-6A46-BBA9-086FFDB9FC47}" type="slidenum">
              <a:rPr lang="en-US" altLang="en-US">
                <a:latin typeface="Helvetica" charset="0"/>
              </a:rPr>
              <a:pPr/>
              <a:t>29</a:t>
            </a:fld>
            <a:endParaRPr lang="en-US" altLang="en-US">
              <a:latin typeface="Helvetica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>
                <a:ea typeface="MS PGothic" charset="-128"/>
              </a:rPr>
              <a:t>mmu</a:t>
            </a:r>
            <a:r>
              <a:rPr lang="en-US" altLang="en-US" dirty="0">
                <a:ea typeface="MS PGothic" charset="-128"/>
              </a:rPr>
              <a:t> inside </a:t>
            </a:r>
            <a:r>
              <a:rPr lang="en-US" altLang="en-US" dirty="0" err="1">
                <a:ea typeface="MS PGothic" charset="-128"/>
              </a:rPr>
              <a:t>cpu</a:t>
            </a:r>
            <a:endParaRPr lang="en-US" altLang="en-US" dirty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  <a:p>
            <a:r>
              <a:rPr lang="en-US" altLang="en-US" dirty="0" err="1">
                <a:ea typeface="MS PGothic" charset="-128"/>
              </a:rPr>
              <a:t>mmu</a:t>
            </a:r>
            <a:r>
              <a:rPr lang="en-US" altLang="en-US" dirty="0">
                <a:ea typeface="MS PGothic" charset="-128"/>
              </a:rPr>
              <a:t> and cache?</a:t>
            </a:r>
          </a:p>
          <a:p>
            <a:endParaRPr lang="en-US" altLang="en-US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Intel: 48 </a:t>
            </a:r>
            <a:r>
              <a:rPr lang="en-US" altLang="en-US" dirty="0" err="1">
                <a:ea typeface="MS PGothic" charset="-128"/>
              </a:rPr>
              <a:t>vir</a:t>
            </a:r>
            <a:r>
              <a:rPr lang="en-US" altLang="en-US" dirty="0">
                <a:ea typeface="MS PGothic" charset="-128"/>
              </a:rPr>
              <a:t> vs 52 </a:t>
            </a:r>
            <a:r>
              <a:rPr lang="en-US" altLang="en-US" dirty="0" err="1">
                <a:ea typeface="MS PGothic" charset="-128"/>
              </a:rPr>
              <a:t>phy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756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3A7651A-FEF1-8547-A0B1-8773CCC5559B}" type="slidenum">
              <a:rPr lang="en-US" altLang="en-US">
                <a:latin typeface="Helvetica" charset="0"/>
              </a:rPr>
              <a:pPr/>
              <a:t>2</a:t>
            </a:fld>
            <a:endParaRPr lang="en-US" altLang="en-US">
              <a:latin typeface="Helvetica" charset="0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4607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Memory-Management Unit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34C81-AD27-964A-9691-6BF8A0569761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127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A8C34FA4-AD39-F343-A525-BAC36795B67C}" type="slidenum">
              <a:rPr lang="en-US" altLang="en-US">
                <a:latin typeface="Helvetica" charset="0"/>
              </a:rPr>
              <a:pPr/>
              <a:t>31</a:t>
            </a:fld>
            <a:endParaRPr lang="en-US" altLang="en-US">
              <a:latin typeface="Helvetica" charset="0"/>
            </a:endParaRPr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动态加载：当程序需要被调用时才会被加载。当一个程序调用另一个程序，首先检查那个程序是否已加载，如果没有，可重定位链接程序会加载所需程序到内存，并更新程序的地址表以反应这一变化。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动态链接：在运行时链接需要的库。动态链接库是二进制文件，所以不用编译。</a:t>
            </a:r>
            <a:endParaRPr lang="en-US" altLang="zh-CN" dirty="0">
              <a:ea typeface="MS PGothic" charset="-128"/>
            </a:endParaRPr>
          </a:p>
          <a:p>
            <a:endParaRPr lang="en-US" altLang="zh-CN" dirty="0">
              <a:ea typeface="MS PGothic" charset="-128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编译时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</a:t>
            </a:r>
          </a:p>
          <a:p>
            <a:pPr marL="457200" lvl="1" indent="0" algn="l">
              <a:buFont typeface="+mj-lt"/>
              <a:buNone/>
            </a:pP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编译器生成代码时，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会为程序中的变量和代码分配相对地址。这些地址是相对于程序的起始地址的偏移量。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链接时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</a:t>
            </a:r>
          </a:p>
          <a:p>
            <a:pPr marL="457200" lvl="1" indent="0" algn="l">
              <a:buFont typeface="+mj-lt"/>
              <a:buNone/>
            </a:pP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链接器将编译后的代码和数据整合成一个可执行文件，并为程序的各个部分（代码段、数据段、堆、栈等）分配静态地址。这些地址在链接时是虚拟的，因为它们还未与物理内存地址关联。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加载时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0</a:t>
            </a:r>
            <a:endParaRPr lang="zh-CN" altLang="en-US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457200" lvl="1" indent="0" algn="l">
              <a:buFont typeface="+mj-lt"/>
              <a:buNone/>
            </a:pP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当程序被加载到内存中运行时，操作系统的内存管理单元（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MMU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）会将这些静态虚拟地址映射到物理内存地址。这个过程涉及到内存分配和地址转换。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运行时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</a:t>
            </a:r>
          </a:p>
          <a:p>
            <a:pPr marL="457200" lvl="1" indent="0" algn="l">
              <a:buFont typeface="+mj-lt"/>
              <a:buNone/>
            </a:pP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程序执行时，操作系统负责管理虚拟地址到物理地址的映射。当程序访问内存时，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MMU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会将虚拟地址转换为对应的物理地址。</a:t>
            </a:r>
          </a:p>
          <a:p>
            <a:pPr marL="457200" lvl="1" indent="0" algn="l">
              <a:buFont typeface="+mj-lt"/>
              <a:buNone/>
            </a:pP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如果程序请求更多的内存（例如，通过动态内存分配），操作系统会分配新的虚拟地址空间，并在需要时将其映射到物理内存。</a:t>
            </a:r>
          </a:p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4607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B1EC039-F17C-354D-BC84-84D5F26762EE}" type="slidenum">
              <a:rPr lang="en-US" altLang="en-US">
                <a:latin typeface="Helvetica" charset="0"/>
              </a:rPr>
              <a:pPr/>
              <a:t>35</a:t>
            </a:fld>
            <a:endParaRPr lang="en-US" altLang="en-US">
              <a:latin typeface="Helvetica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7658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83DDCA6-963F-2342-A2F4-560C333F6D7F}" type="slidenum">
              <a:rPr lang="en-US" altLang="en-US">
                <a:latin typeface="Helvetica" charset="0"/>
              </a:rPr>
              <a:pPr/>
              <a:t>36</a:t>
            </a:fld>
            <a:endParaRPr lang="en-US" altLang="en-US">
              <a:latin typeface="Helvetica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要看</a:t>
            </a:r>
            <a:r>
              <a:rPr lang="en-US" altLang="zh-CN" dirty="0">
                <a:ea typeface="MS PGothic" charset="-128"/>
              </a:rPr>
              <a:t>offset</a:t>
            </a:r>
            <a:r>
              <a:rPr lang="zh-CN" altLang="en-US" dirty="0">
                <a:ea typeface="MS PGothic" charset="-128"/>
              </a:rPr>
              <a:t>是否超出</a:t>
            </a:r>
            <a:r>
              <a:rPr lang="en-US" altLang="zh-CN" dirty="0">
                <a:ea typeface="MS PGothic" charset="-128"/>
              </a:rPr>
              <a:t>limit</a:t>
            </a:r>
            <a:r>
              <a:rPr lang="zh-CN" altLang="en-US" dirty="0">
                <a:ea typeface="MS PGothic" charset="-128"/>
              </a:rPr>
              <a:t>，超出会报错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92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Variable partition</a:t>
            </a:r>
            <a:r>
              <a:rPr lang="zh-CN" altLang="en-US" dirty="0"/>
              <a:t>（可变分区）：内存中有一个</a:t>
            </a:r>
            <a:r>
              <a:rPr lang="en-US" altLang="zh-CN" dirty="0"/>
              <a:t>set</a:t>
            </a:r>
            <a:r>
              <a:rPr lang="zh-CN" altLang="en-US" dirty="0"/>
              <a:t>，包含不同大小的</a:t>
            </a:r>
            <a:r>
              <a:rPr lang="en-US" altLang="zh-CN" dirty="0"/>
              <a:t>hole</a:t>
            </a:r>
            <a:r>
              <a:rPr lang="zh-CN" altLang="en-US" dirty="0"/>
              <a:t>，</a:t>
            </a:r>
            <a:r>
              <a:rPr lang="en-US" altLang="zh-CN" dirty="0"/>
              <a:t>OS</a:t>
            </a:r>
            <a:r>
              <a:rPr lang="zh-CN" altLang="en-US" dirty="0"/>
              <a:t>根据进程的内存需求和可用内存的情况，决定哪些进程可以分配到内存。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34C81-AD27-964A-9691-6BF8A056976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0233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A707C28-658C-8749-9351-824EC65BA510}" type="slidenum">
              <a:rPr lang="en-US" altLang="en-US">
                <a:latin typeface="Helvetica" charset="0"/>
              </a:rPr>
              <a:pPr/>
              <a:t>38</a:t>
            </a:fld>
            <a:endParaRPr lang="en-US" altLang="en-US">
              <a:latin typeface="Helvetica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如何根据一组空闲的</a:t>
            </a:r>
            <a:r>
              <a:rPr lang="en-US" altLang="zh-CN" dirty="0">
                <a:ea typeface="MS PGothic" charset="-128"/>
              </a:rPr>
              <a:t>hole</a:t>
            </a:r>
            <a:r>
              <a:rPr lang="zh-CN" altLang="en-US" dirty="0">
                <a:ea typeface="MS PGothic" charset="-128"/>
              </a:rPr>
              <a:t>来分配大小为</a:t>
            </a:r>
            <a:r>
              <a:rPr lang="en-US" altLang="zh-CN" dirty="0">
                <a:ea typeface="MS PGothic" charset="-128"/>
              </a:rPr>
              <a:t>n</a:t>
            </a:r>
            <a:r>
              <a:rPr lang="zh-CN" altLang="en-US" dirty="0">
                <a:ea typeface="MS PGothic" charset="-128"/>
              </a:rPr>
              <a:t>的请求</a:t>
            </a:r>
            <a:endParaRPr lang="en-US" altLang="zh-CN" dirty="0">
              <a:ea typeface="MS PGothic" charset="-128"/>
            </a:endParaRPr>
          </a:p>
          <a:p>
            <a:r>
              <a:rPr lang="en-US" altLang="zh-CN" dirty="0">
                <a:ea typeface="MS PGothic" charset="-128"/>
              </a:rPr>
              <a:t>Purple</a:t>
            </a:r>
            <a:r>
              <a:rPr lang="zh-CN" altLang="en-US" dirty="0">
                <a:ea typeface="MS PGothic" charset="-128"/>
              </a:rPr>
              <a:t>：</a:t>
            </a:r>
            <a:r>
              <a:rPr lang="en-US" altLang="zh-CN" dirty="0">
                <a:ea typeface="MS PGothic" charset="-128"/>
              </a:rPr>
              <a:t>used</a:t>
            </a:r>
          </a:p>
          <a:p>
            <a:r>
              <a:rPr lang="en-US" altLang="zh-CN" dirty="0">
                <a:ea typeface="MS PGothic" charset="-128"/>
              </a:rPr>
              <a:t>Green: free</a:t>
            </a:r>
          </a:p>
          <a:p>
            <a:r>
              <a:rPr lang="en-US" altLang="zh-CN" dirty="0">
                <a:ea typeface="MS PGothic" charset="-128"/>
              </a:rPr>
              <a:t>Now: request 4</a:t>
            </a:r>
            <a:endParaRPr lang="zh-CN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318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D6B4691-4A90-E94E-9A13-4CBC164029A7}" type="slidenum">
              <a:rPr lang="en-US" altLang="en-US">
                <a:latin typeface="Helvetica" charset="0"/>
              </a:rPr>
              <a:pPr/>
              <a:t>39</a:t>
            </a:fld>
            <a:endParaRPr lang="en-US" altLang="en-US">
              <a:latin typeface="Helvetica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不管是那种</a:t>
            </a:r>
            <a:r>
              <a:rPr lang="en-US" altLang="zh-CN" dirty="0">
                <a:ea typeface="MS PGothic" charset="-128"/>
              </a:rPr>
              <a:t>fit</a:t>
            </a:r>
            <a:r>
              <a:rPr lang="zh-CN" altLang="en-US" dirty="0">
                <a:ea typeface="MS PGothic" charset="-128"/>
              </a:rPr>
              <a:t>，都会产生</a:t>
            </a:r>
            <a:r>
              <a:rPr lang="en-US" altLang="zh-CN" dirty="0">
                <a:ea typeface="MS PGothic" charset="-128"/>
              </a:rPr>
              <a:t>external fragmentation</a:t>
            </a:r>
            <a:endParaRPr lang="en-US" altLang="en-US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Purple: used</a:t>
            </a:r>
          </a:p>
          <a:p>
            <a:r>
              <a:rPr lang="en-US" altLang="en-US" dirty="0" err="1">
                <a:ea typeface="MS PGothic" charset="-128"/>
              </a:rPr>
              <a:t>Gree</a:t>
            </a:r>
            <a:r>
              <a:rPr lang="en-US" altLang="en-US" dirty="0">
                <a:ea typeface="MS PGothic" charset="-128"/>
              </a:rPr>
              <a:t>: free</a:t>
            </a:r>
          </a:p>
          <a:p>
            <a:r>
              <a:rPr lang="en-US" altLang="en-US" dirty="0">
                <a:ea typeface="MS PGothic" charset="-128"/>
              </a:rPr>
              <a:t>Request 12 </a:t>
            </a:r>
            <a:r>
              <a:rPr lang="zh-CN" altLang="en-US" dirty="0">
                <a:ea typeface="MS PGothic" charset="-128"/>
              </a:rPr>
              <a:t>都不行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1814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4C60E34-835A-BC47-BFF9-9FE149B8987E}" type="slidenum">
              <a:rPr lang="en-US" altLang="en-US">
                <a:latin typeface="Helvetica" charset="0"/>
              </a:rPr>
              <a:pPr/>
              <a:t>40</a:t>
            </a:fld>
            <a:endParaRPr lang="en-US" altLang="en-US">
              <a:latin typeface="Helvetica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zh-CN" altLang="en-US" dirty="0">
                <a:ea typeface="MS PGothic" charset="-128"/>
              </a:rPr>
              <a:t>为什么要用</a:t>
            </a:r>
            <a:r>
              <a:rPr lang="en-US" altLang="zh-CN" dirty="0">
                <a:ea typeface="MS PGothic" charset="-128"/>
              </a:rPr>
              <a:t>partition</a:t>
            </a:r>
            <a:r>
              <a:rPr lang="zh-CN" altLang="en-US" dirty="0">
                <a:ea typeface="MS PGothic" charset="-128"/>
              </a:rPr>
              <a:t>？维护几个字节的</a:t>
            </a:r>
            <a:r>
              <a:rPr lang="en-US" altLang="zh-CN" dirty="0">
                <a:ea typeface="MS PGothic" charset="-128"/>
              </a:rPr>
              <a:t>hole</a:t>
            </a:r>
            <a:r>
              <a:rPr lang="zh-CN" altLang="en-US" dirty="0">
                <a:ea typeface="MS PGothic" charset="-128"/>
              </a:rPr>
              <a:t>开销很大，不如直接分块。</a:t>
            </a:r>
            <a:endParaRPr lang="en-US" altLang="zh-CN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当一个块的大小大于所分配进程所需要的大小，产生的也叫做</a:t>
            </a:r>
            <a:r>
              <a:rPr lang="en-US" altLang="zh-CN" dirty="0">
                <a:ea typeface="MS PGothic" charset="-128"/>
              </a:rPr>
              <a:t>internal fragmentation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7851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必须要重定位是动态的，并且在运行时进行</a:t>
            </a:r>
            <a:endParaRPr lang="en-US" altLang="zh-CN" dirty="0"/>
          </a:p>
          <a:p>
            <a:r>
              <a:rPr lang="zh-CN" altLang="en-US" dirty="0"/>
              <a:t>首先移动</a:t>
            </a:r>
            <a:r>
              <a:rPr lang="en-US" altLang="zh-CN" dirty="0"/>
              <a:t>code</a:t>
            </a:r>
            <a:r>
              <a:rPr lang="zh-CN" altLang="en-US" dirty="0"/>
              <a:t>和</a:t>
            </a:r>
            <a:r>
              <a:rPr lang="en-US" altLang="zh-CN" dirty="0"/>
              <a:t>data</a:t>
            </a:r>
            <a:r>
              <a:rPr lang="zh-CN" altLang="en-US" dirty="0"/>
              <a:t>，再根据新基地址的值来改变基地址寄存器。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34C81-AD27-964A-9691-6BF8A0569761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7297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6861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1A3172FA-4B4B-0344-8999-B9DB1BF73A7A}" type="slidenum">
              <a:rPr lang="en-US" altLang="zh-CN">
                <a:latin typeface="Times New Roman" charset="0"/>
              </a:rPr>
              <a:pPr/>
              <a:t>43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60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8D14353D-B65C-4245-B2BD-1840A31E34D4}" type="slidenum">
              <a:rPr lang="en-US" altLang="en-US">
                <a:latin typeface="Helvetica" charset="0"/>
              </a:rPr>
              <a:pPr/>
              <a:t>3</a:t>
            </a:fld>
            <a:endParaRPr lang="en-US" altLang="en-US">
              <a:latin typeface="Helvetica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112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1023378-5983-F54F-A6E1-58E19ADFED87}" type="slidenum">
              <a:rPr lang="en-US" altLang="en-US">
                <a:latin typeface="Helvetica" charset="0"/>
              </a:rPr>
              <a:pPr/>
              <a:t>45</a:t>
            </a:fld>
            <a:endParaRPr lang="en-US" altLang="en-US">
              <a:latin typeface="Helvetica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9220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D9E4C0B-5DF5-BB4A-86C9-11EF0B4A0C24}" type="slidenum">
              <a:rPr lang="en-US" altLang="en-US">
                <a:latin typeface="Helvetica" charset="0"/>
              </a:rPr>
              <a:pPr/>
              <a:t>46</a:t>
            </a:fld>
            <a:endParaRPr lang="en-US" altLang="en-US">
              <a:latin typeface="Helvetica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53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9A6D2CE-3251-4445-9A45-7F55B26B6BB1}" type="slidenum">
              <a:rPr lang="en-US" altLang="en-US">
                <a:latin typeface="Helvetica" charset="0"/>
              </a:rPr>
              <a:pPr/>
              <a:t>47</a:t>
            </a:fld>
            <a:endParaRPr lang="en-US" altLang="en-US">
              <a:latin typeface="Helvetica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8924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88A6C97-DF4D-C943-BE83-E70CA45A2562}" type="slidenum">
              <a:rPr lang="en-US" altLang="en-US">
                <a:latin typeface="Helvetica" charset="0"/>
              </a:rPr>
              <a:pPr/>
              <a:t>48</a:t>
            </a:fld>
            <a:endParaRPr lang="en-US" altLang="en-US">
              <a:latin typeface="Helvetica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9510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60CFB99-5DF8-984F-AB09-E07BBA0A6887}" type="slidenum">
              <a:rPr lang="en-US" altLang="en-US">
                <a:latin typeface="Helvetica" charset="0"/>
              </a:rPr>
              <a:pPr/>
              <a:t>49</a:t>
            </a:fld>
            <a:endParaRPr lang="en-US" altLang="en-US">
              <a:latin typeface="Helvetica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1861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40BAC4B4-4147-EE46-A895-9FBCDA168690}" type="slidenum">
              <a:rPr lang="en-US" altLang="en-US">
                <a:latin typeface="Helvetica" charset="0"/>
              </a:rPr>
              <a:pPr/>
              <a:t>50</a:t>
            </a:fld>
            <a:endParaRPr lang="en-US" altLang="en-US">
              <a:latin typeface="Helvetica" charset="0"/>
            </a:endParaRPr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a typeface="MS PGothic" charset="-128"/>
              </a:rPr>
              <a:t>CPU</a:t>
            </a:r>
            <a:r>
              <a:rPr lang="zh-CN" altLang="en-US" dirty="0">
                <a:ea typeface="MS PGothic" charset="-128"/>
              </a:rPr>
              <a:t>向总线发出</a:t>
            </a:r>
            <a:r>
              <a:rPr lang="en-US" altLang="zh-CN" dirty="0">
                <a:ea typeface="MS PGothic" charset="-128"/>
              </a:rPr>
              <a:t>logical address</a:t>
            </a:r>
            <a:r>
              <a:rPr lang="zh-CN" altLang="en-US" dirty="0">
                <a:ea typeface="MS PGothic" charset="-128"/>
              </a:rPr>
              <a:t>之后，逻辑地址被分为段号</a:t>
            </a:r>
            <a:r>
              <a:rPr lang="en-US" altLang="zh-CN" dirty="0">
                <a:ea typeface="MS PGothic" charset="-128"/>
              </a:rPr>
              <a:t>s</a:t>
            </a:r>
            <a:r>
              <a:rPr lang="zh-CN" altLang="en-US" dirty="0">
                <a:ea typeface="MS PGothic" charset="-128"/>
              </a:rPr>
              <a:t>和偏移</a:t>
            </a:r>
            <a:r>
              <a:rPr lang="en-US" altLang="zh-CN" dirty="0">
                <a:ea typeface="MS PGothic" charset="-128"/>
              </a:rPr>
              <a:t>d</a:t>
            </a:r>
            <a:r>
              <a:rPr lang="zh-CN" altLang="en-US" dirty="0">
                <a:ea typeface="MS PGothic" charset="-128"/>
              </a:rPr>
              <a:t>两部分，</a:t>
            </a:r>
            <a:r>
              <a:rPr lang="en-US" altLang="zh-CN" dirty="0">
                <a:ea typeface="MS PGothic" charset="-128"/>
              </a:rPr>
              <a:t>s</a:t>
            </a:r>
            <a:r>
              <a:rPr lang="zh-CN" altLang="en-US" dirty="0">
                <a:ea typeface="MS PGothic" charset="-128"/>
              </a:rPr>
              <a:t>从段表中匹配到相应段的</a:t>
            </a:r>
            <a:r>
              <a:rPr lang="en-US" altLang="zh-CN" dirty="0">
                <a:ea typeface="MS PGothic" charset="-128"/>
              </a:rPr>
              <a:t>limit</a:t>
            </a:r>
            <a:r>
              <a:rPr lang="zh-CN" altLang="en-US" dirty="0">
                <a:ea typeface="MS PGothic" charset="-128"/>
              </a:rPr>
              <a:t>和</a:t>
            </a:r>
            <a:r>
              <a:rPr lang="en-US" altLang="zh-CN" dirty="0">
                <a:ea typeface="MS PGothic" charset="-128"/>
              </a:rPr>
              <a:t>base</a:t>
            </a:r>
            <a:r>
              <a:rPr lang="zh-CN" altLang="en-US" dirty="0">
                <a:ea typeface="MS PGothic" charset="-128"/>
              </a:rPr>
              <a:t>对，如果</a:t>
            </a:r>
            <a:r>
              <a:rPr lang="en-US" altLang="zh-CN" dirty="0">
                <a:ea typeface="MS PGothic" charset="-128"/>
              </a:rPr>
              <a:t>d</a:t>
            </a:r>
            <a:r>
              <a:rPr lang="zh-CN" altLang="en-US" dirty="0">
                <a:ea typeface="MS PGothic" charset="-128"/>
              </a:rPr>
              <a:t>小于</a:t>
            </a:r>
            <a:r>
              <a:rPr lang="en-US" altLang="zh-CN" dirty="0">
                <a:ea typeface="MS PGothic" charset="-128"/>
              </a:rPr>
              <a:t>limit</a:t>
            </a:r>
            <a:r>
              <a:rPr lang="zh-CN" altLang="en-US" dirty="0">
                <a:ea typeface="MS PGothic" charset="-128"/>
              </a:rPr>
              <a:t>，则直接与</a:t>
            </a:r>
            <a:r>
              <a:rPr lang="en-US" altLang="zh-CN" dirty="0">
                <a:ea typeface="MS PGothic" charset="-128"/>
              </a:rPr>
              <a:t>base</a:t>
            </a:r>
            <a:r>
              <a:rPr lang="zh-CN" altLang="en-US" dirty="0">
                <a:ea typeface="MS PGothic" charset="-128"/>
              </a:rPr>
              <a:t>相加形成物理地址</a:t>
            </a:r>
            <a:endParaRPr lang="en-US" altLang="en-US" dirty="0">
              <a:ea typeface="MS PGothic" charset="-128"/>
            </a:endParaRPr>
          </a:p>
          <a:p>
            <a:r>
              <a:rPr lang="zh-CN" altLang="en-US" dirty="0">
                <a:ea typeface="MS PGothic" charset="-128"/>
              </a:rPr>
              <a:t>一定注意逻辑地址包含的是段号</a:t>
            </a:r>
            <a:r>
              <a:rPr lang="en-US" altLang="zh-CN" dirty="0">
                <a:ea typeface="MS PGothic" charset="-128"/>
              </a:rPr>
              <a:t>segment number</a:t>
            </a:r>
            <a:r>
              <a:rPr lang="zh-CN" altLang="en-US" dirty="0">
                <a:ea typeface="MS PGothic" charset="-128"/>
              </a:rPr>
              <a:t>不是</a:t>
            </a:r>
            <a:r>
              <a:rPr lang="en-US" altLang="zh-CN" dirty="0">
                <a:ea typeface="MS PGothic" charset="-128"/>
              </a:rPr>
              <a:t>base</a:t>
            </a:r>
            <a:r>
              <a:rPr lang="zh-CN" altLang="en-US" dirty="0">
                <a:ea typeface="MS PGothic" charset="-128"/>
              </a:rPr>
              <a:t>，像</a:t>
            </a:r>
            <a:r>
              <a:rPr lang="en-US" altLang="zh-CN">
                <a:ea typeface="MS PGothic" charset="-128"/>
              </a:rPr>
              <a:t>page number</a:t>
            </a:r>
            <a:r>
              <a:rPr lang="zh-CN" altLang="en-US">
                <a:ea typeface="MS PGothic" charset="-128"/>
              </a:rPr>
              <a:t>一样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5291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0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dirty="0">
                <a:ea typeface="MS PGothic" charset="-128"/>
              </a:rPr>
              <a:t>Virtual address: 15 bits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8397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F0152068-B001-BF43-B3EA-7328B94E7496}" type="slidenum">
              <a:rPr lang="en-US" altLang="zh-CN">
                <a:latin typeface="Times New Roman" charset="0"/>
              </a:rPr>
              <a:pPr/>
              <a:t>51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63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Tlb</a:t>
            </a:r>
            <a:r>
              <a:rPr kumimoji="1" lang="en-US" altLang="zh-CN" dirty="0"/>
              <a:t> miss</a:t>
            </a:r>
          </a:p>
          <a:p>
            <a:r>
              <a:rPr kumimoji="1" lang="en-US" altLang="zh-CN" dirty="0"/>
              <a:t>Cache miss</a:t>
            </a:r>
          </a:p>
          <a:p>
            <a:r>
              <a:rPr kumimoji="1" lang="en-US" altLang="zh-CN" dirty="0"/>
              <a:t>Page fault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34C81-AD27-964A-9691-6BF8A0569761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64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https://www.kernel.org/doc/html/latest/x86/x86_64/mm.html</a:t>
            </a:r>
          </a:p>
          <a:p>
            <a:r>
              <a:rPr kumimoji="1" lang="en-US" altLang="zh-CN">
                <a:ea typeface="MS PGothic" charset="-128"/>
              </a:rPr>
              <a:t>https://unix.stackexchange.com/questions/509607/how-a-64-bit-process-virtual-address-space-is-divided-in-linux</a:t>
            </a:r>
          </a:p>
          <a:p>
            <a:r>
              <a:rPr kumimoji="1" lang="en-US" altLang="zh-CN">
                <a:ea typeface="MS PGothic" charset="-128"/>
              </a:rPr>
              <a:t>https://stackoverflow.com/questions/6716946/why-do-x86-64-systems-have-only-a-48-bit-virtual-address-space</a:t>
            </a:r>
          </a:p>
          <a:p>
            <a:r>
              <a:rPr kumimoji="1" lang="en-US" altLang="zh-CN">
                <a:ea typeface="MS PGothic" charset="-128"/>
              </a:rPr>
              <a:t>https://stackoverflow.com/questions/46509152/why-in-x86-64-the-virtual-address-are-4-bits-shorter-than-physical-48-bits-vs</a:t>
            </a:r>
          </a:p>
          <a:p>
            <a:r>
              <a:rPr kumimoji="1" lang="en-US" altLang="zh-CN">
                <a:ea typeface="MS PGothic" charset="-128"/>
              </a:rPr>
              <a:t>https://stackoverflow.com/questions/63975447/why-virtual-address-are-48-bits-not-64-bits</a:t>
            </a:r>
          </a:p>
          <a:p>
            <a:endParaRPr kumimoji="1" lang="zh-CN" altLang="en-US">
              <a:ea typeface="MS PGothic" charset="-128"/>
            </a:endParaRPr>
          </a:p>
        </p:txBody>
      </p:sp>
      <p:sp>
        <p:nvSpPr>
          <p:cNvPr id="4403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E3A224B2-E15D-FB40-B8EB-F7E74981D855}" type="slidenum">
              <a:rPr lang="en-US" altLang="zh-CN">
                <a:latin typeface="Times New Roman" charset="0"/>
              </a:rPr>
              <a:pPr/>
              <a:t>55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5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2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objdump -d main</a:t>
            </a:r>
            <a:endParaRPr kumimoji="1" lang="zh-CN" altLang="en-US">
              <a:ea typeface="MS PGothic" charset="-128"/>
            </a:endParaRPr>
          </a:p>
          <a:p>
            <a:endParaRPr kumimoji="1" lang="en-US" altLang="zh-CN">
              <a:ea typeface="MS PGothic" charset="-128"/>
            </a:endParaRPr>
          </a:p>
          <a:p>
            <a:r>
              <a:rPr kumimoji="1" lang="en-US" altLang="zh-CN">
                <a:ea typeface="MS PGothic" charset="-128"/>
              </a:rPr>
              <a:t>//dynamic linking</a:t>
            </a:r>
            <a:endParaRPr kumimoji="1" lang="zh-CN" altLang="en-US">
              <a:ea typeface="MS PGothic" charset="-128"/>
            </a:endParaRPr>
          </a:p>
          <a:p>
            <a:r>
              <a:rPr lang="en-US" altLang="en-US">
                <a:ea typeface="MS PGothic" charset="-128"/>
              </a:rPr>
              <a:t>gcc -shared -fpic -o libvector.so addvec.c mulvec.c</a:t>
            </a:r>
          </a:p>
          <a:p>
            <a:r>
              <a:rPr lang="en-US" altLang="en-US">
                <a:ea typeface="MS PGothic" charset="-128"/>
              </a:rPr>
              <a:t>gcc main.c ./libvector.so</a:t>
            </a:r>
          </a:p>
          <a:p>
            <a:endParaRPr kumimoji="1" lang="zh-CN" altLang="en-US">
              <a:ea typeface="MS PGothic" charset="-128"/>
            </a:endParaRPr>
          </a:p>
          <a:p>
            <a:r>
              <a:rPr kumimoji="1" lang="en-US" altLang="zh-CN">
                <a:ea typeface="MS PGothic" charset="-128"/>
              </a:rPr>
              <a:t>//static linking</a:t>
            </a:r>
            <a:endParaRPr kumimoji="1" lang="zh-CN" altLang="en-US">
              <a:ea typeface="MS PGothic" charset="-128"/>
            </a:endParaRPr>
          </a:p>
          <a:p>
            <a:r>
              <a:rPr kumimoji="1" lang="en-US" altLang="zh-CN">
                <a:ea typeface="MS PGothic" charset="-128"/>
              </a:rPr>
              <a:t>gcc -c addvec.c mulvec.c</a:t>
            </a:r>
          </a:p>
          <a:p>
            <a:r>
              <a:rPr kumimoji="1" lang="en-US" altLang="zh-CN">
                <a:ea typeface="MS PGothic" charset="-128"/>
              </a:rPr>
              <a:t>ar rcs libvector.a addvec.o mulvec.o</a:t>
            </a:r>
          </a:p>
          <a:p>
            <a:r>
              <a:rPr kumimoji="1" lang="en-US" altLang="zh-CN">
                <a:ea typeface="MS PGothic" charset="-128"/>
              </a:rPr>
              <a:t>gcc main.c -L. -lvector</a:t>
            </a:r>
            <a:endParaRPr kumimoji="1" lang="zh-CN" altLang="en-US">
              <a:ea typeface="MS PGothic" charset="-128"/>
            </a:endParaRPr>
          </a:p>
          <a:p>
            <a:endParaRPr kumimoji="1" lang="en-US" altLang="zh-CN">
              <a:ea typeface="MS PGothic" charset="-128"/>
            </a:endParaRPr>
          </a:p>
        </p:txBody>
      </p:sp>
      <p:sp>
        <p:nvSpPr>
          <p:cNvPr id="87043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90AF4E34-3C03-6141-9DD6-8C04EA905E97}" type="slidenum">
              <a:rPr lang="en-US" altLang="zh-CN">
                <a:latin typeface="Times New Roman" charset="0"/>
              </a:rPr>
              <a:pPr/>
              <a:t>56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7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Code segment</a:t>
            </a:r>
            <a:r>
              <a:rPr lang="en-US" altLang="zh-CN" dirty="0"/>
              <a:t>: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字符串字面量和常量表达式通常在编译时确定，并在程序的代码段中以只读的形式存在。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这意味着它们在程序的整个生命周期内不会被修改，并且可以被多个进程共享</a:t>
            </a:r>
            <a:endParaRPr lang="en-US" altLang="zh-CN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+mj-lt"/>
              <a:buNone/>
            </a:pPr>
            <a:endParaRPr lang="en-US" altLang="zh-CN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+mj-lt"/>
              <a:buNone/>
            </a:pPr>
            <a:r>
              <a:rPr lang="en-US" altLang="zh-CN" b="1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Data Segment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：</a:t>
            </a:r>
            <a:endParaRPr lang="en-US" altLang="zh-CN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+mj-lt"/>
              <a:buNone/>
            </a:pP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数据段是内存中用于存储全局变量和静态变量的部分。</a:t>
            </a:r>
            <a:endParaRPr lang="en-US" altLang="zh-CN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34C81-AD27-964A-9691-6BF8A056976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0712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bss</a:t>
            </a:r>
            <a:r>
              <a:rPr lang="zh-CN" altLang="en-US" dirty="0"/>
              <a:t>是英文</a:t>
            </a:r>
            <a:r>
              <a:rPr lang="en-US" altLang="zh-CN" dirty="0"/>
              <a:t>Block Started by Symbol</a:t>
            </a:r>
            <a:r>
              <a:rPr lang="zh-CN" altLang="en-US" dirty="0"/>
              <a:t>的缩写（奇怪的历史遗留），用于存放编译阶段无法确定的全局数据，包括未初始化的全局变量和静态变量。可执行程序不含</a:t>
            </a:r>
            <a:r>
              <a:rPr lang="en-US" altLang="zh-CN" dirty="0" err="1"/>
              <a:t>bss</a:t>
            </a:r>
            <a:r>
              <a:rPr lang="zh-CN" altLang="en-US" dirty="0"/>
              <a:t>段，只记录区域大小；进程为</a:t>
            </a:r>
            <a:r>
              <a:rPr lang="en-US" altLang="zh-CN" dirty="0" err="1"/>
              <a:t>bss</a:t>
            </a:r>
            <a:r>
              <a:rPr lang="zh-CN" altLang="en-US" dirty="0"/>
              <a:t>段开辟内存空间，并清零。从优化的角度出发，初始化为零的全局变量，也会被放进</a:t>
            </a:r>
            <a:r>
              <a:rPr lang="en-US" altLang="zh-CN" dirty="0" err="1"/>
              <a:t>bss</a:t>
            </a:r>
            <a:r>
              <a:rPr lang="zh-CN" altLang="en-US" dirty="0"/>
              <a:t>段从大压缩可执行文件的大小。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7A579B-E990-0F43-9772-6E89199BBBA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257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altLang="zh-CN" b="1">
                <a:ea typeface="MS PGothic" charset="-128"/>
              </a:rPr>
              <a:t>size</a:t>
            </a:r>
            <a:r>
              <a:rPr kumimoji="1" lang="en-US" altLang="zh-CN">
                <a:ea typeface="MS PGothic" charset="-128"/>
              </a:rPr>
              <a:t>  command</a:t>
            </a:r>
          </a:p>
          <a:p>
            <a:r>
              <a:rPr kumimoji="1" lang="en-US" altLang="zh-CN">
                <a:ea typeface="MS PGothic" charset="-128"/>
              </a:rPr>
              <a:t>cat /proc/&lt;pid&gt;/maps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1843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FEA8737-8121-8B4E-B136-6C8CB1B24A12}" type="slidenum">
              <a:rPr lang="en-US" altLang="zh-CN">
                <a:latin typeface="Times New Roman" charset="0"/>
              </a:rPr>
              <a:pPr/>
              <a:t>7</a:t>
            </a:fld>
            <a:endParaRPr lang="en-US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88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8198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781D27F-E72A-8C40-8692-E502B42E903C}" type="slidenum">
              <a:rPr lang="en-US" altLang="en-US">
                <a:latin typeface="Helvetica" charset="0"/>
              </a:rPr>
              <a:pPr/>
              <a:t>9</a:t>
            </a:fld>
            <a:endParaRPr lang="en-US" altLang="en-US">
              <a:latin typeface="Helvetica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9241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endParaRPr lang="zh-CN" altLang="zh-CN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53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014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03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81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14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77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590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580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74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344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4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8.</a:t>
            </a:r>
            <a:fld id="{95CE4E77-735D-F743-B1FA-0B80F19F8265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5" r:id="rId1"/>
    <p:sldLayoutId id="2147484385" r:id="rId2"/>
    <p:sldLayoutId id="2147484386" r:id="rId3"/>
    <p:sldLayoutId id="2147484387" r:id="rId4"/>
    <p:sldLayoutId id="2147484388" r:id="rId5"/>
    <p:sldLayoutId id="2147484389" r:id="rId6"/>
    <p:sldLayoutId id="2147484390" r:id="rId7"/>
    <p:sldLayoutId id="2147484391" r:id="rId8"/>
    <p:sldLayoutId id="2147484392" r:id="rId9"/>
    <p:sldLayoutId id="2147484393" r:id="rId10"/>
    <p:sldLayoutId id="21474843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Chapter 8:  Main Memory</a:t>
            </a:r>
          </a:p>
        </p:txBody>
      </p:sp>
      <p:sp>
        <p:nvSpPr>
          <p:cNvPr id="5122" name="文本框 2"/>
          <p:cNvSpPr txBox="1">
            <a:spLocks noChangeArrowheads="1"/>
          </p:cNvSpPr>
          <p:nvPr/>
        </p:nvSpPr>
        <p:spPr bwMode="auto">
          <a:xfrm>
            <a:off x="1497013" y="4451350"/>
            <a:ext cx="5845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Verdana" charset="0"/>
              </a:rPr>
              <a:t>April, 2024</a:t>
            </a:r>
            <a:endParaRPr lang="zh-CN" altLang="en-US" sz="2800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568325" y="2938463"/>
            <a:ext cx="8229600" cy="576262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Memory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Management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Memory Allocation and Reclaim(</a:t>
            </a:r>
            <a:r>
              <a:rPr kumimoji="1" lang="zh-CN" altLang="en-US" dirty="0">
                <a:ea typeface="MS PGothic" charset="-128"/>
              </a:rPr>
              <a:t>回收</a:t>
            </a:r>
            <a:r>
              <a:rPr kumimoji="1" lang="en-US" altLang="zh-CN" dirty="0">
                <a:ea typeface="MS PGothic" charset="-128"/>
              </a:rPr>
              <a:t>)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457200"/>
          </a:xfrm>
        </p:spPr>
        <p:txBody>
          <a:bodyPr/>
          <a:lstStyle/>
          <a:p>
            <a:r>
              <a:rPr lang="en-US" altLang="zh-CN" sz="2400">
                <a:ea typeface="MS PGothic" charset="-128"/>
              </a:rPr>
              <a:t>Multi-programming</a:t>
            </a:r>
            <a:endParaRPr lang="zh-CN" altLang="en-US" sz="2400">
              <a:ea typeface="MS PGothic" charset="-128"/>
            </a:endParaRPr>
          </a:p>
        </p:txBody>
      </p:sp>
      <p:pic>
        <p:nvPicPr>
          <p:cNvPr id="2457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38" y="2376488"/>
            <a:ext cx="652145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41388" y="222250"/>
            <a:ext cx="7315200" cy="511175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Memory Hierarchy</a:t>
            </a:r>
          </a:p>
        </p:txBody>
      </p:sp>
      <p:pic>
        <p:nvPicPr>
          <p:cNvPr id="25602" name="Picture 3" descr="C:\Users\as668\Desktop\1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947738"/>
            <a:ext cx="7000875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62063" y="260350"/>
            <a:ext cx="7583487" cy="5127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489">
                <a:ea typeface="MS PGothic" charset="-128"/>
              </a:rPr>
              <a:t>Performance of Various Levels of Storage</a:t>
            </a:r>
          </a:p>
        </p:txBody>
      </p:sp>
      <p:pic>
        <p:nvPicPr>
          <p:cNvPr id="27650" name="Picture 1" descr="1_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577975"/>
            <a:ext cx="8928100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572000" y="3687763"/>
            <a:ext cx="4273550" cy="441325"/>
          </a:xfrm>
          <a:prstGeom prst="rect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572000" y="5472113"/>
            <a:ext cx="4438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0070C0"/>
                </a:solidFill>
                <a:latin typeface="Verdana" charset="0"/>
              </a:rPr>
              <a:t>ns                 us               ms</a:t>
            </a:r>
            <a:endParaRPr lang="zh-CN" altLang="en-US" b="1">
              <a:solidFill>
                <a:srgbClr val="0070C0"/>
              </a:solidFill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60450" y="163513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Memory Access Speed</a:t>
            </a:r>
          </a:p>
        </p:txBody>
      </p:sp>
      <p:sp>
        <p:nvSpPr>
          <p:cNvPr id="2969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63600" y="1250950"/>
            <a:ext cx="7931150" cy="1935163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Register access in one CPU clock (or less)</a:t>
            </a:r>
          </a:p>
          <a:p>
            <a:r>
              <a:rPr lang="en-US" altLang="en-US" sz="2400" dirty="0">
                <a:ea typeface="MS PGothic" charset="-128"/>
              </a:rPr>
              <a:t>Main memory can take many cycles, causing a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stall</a:t>
            </a:r>
            <a:r>
              <a:rPr lang="zh-CN" altLang="en-US" sz="2400" b="1" dirty="0">
                <a:solidFill>
                  <a:srgbClr val="3366FF"/>
                </a:solidFill>
                <a:ea typeface="MS PGothic" charset="-128"/>
              </a:rPr>
              <a:t>（停顿）</a:t>
            </a:r>
            <a:endParaRPr lang="en-US" altLang="en-US" sz="2400" dirty="0">
              <a:ea typeface="MS PGothic" charset="-128"/>
            </a:endParaRP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Cache</a:t>
            </a:r>
            <a:r>
              <a:rPr lang="en-US" altLang="en-US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sits between main memory and CPU registers</a:t>
            </a:r>
          </a:p>
        </p:txBody>
      </p:sp>
      <p:sp>
        <p:nvSpPr>
          <p:cNvPr id="29699" name="文本框 1"/>
          <p:cNvSpPr txBox="1">
            <a:spLocks noChangeArrowheads="1"/>
          </p:cNvSpPr>
          <p:nvPr/>
        </p:nvSpPr>
        <p:spPr bwMode="auto">
          <a:xfrm>
            <a:off x="698500" y="3697288"/>
            <a:ext cx="826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Verdana" charset="0"/>
              </a:rPr>
              <a:t>How to reduce average memory access time?</a:t>
            </a:r>
            <a:endParaRPr lang="zh-CN" altLang="en-US" sz="2400" b="1">
              <a:solidFill>
                <a:srgbClr val="FF0000"/>
              </a:solidFill>
              <a:latin typeface="Verdana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Memory Isolation and Access Control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31746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950" y="1450975"/>
            <a:ext cx="2692400" cy="4978400"/>
          </a:xfrm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527675" y="2535238"/>
            <a:ext cx="27844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00B0F0"/>
                </a:solidFill>
                <a:latin typeface="Verdana" charset="0"/>
              </a:rPr>
              <a:t>Read-only memory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Verdana" charset="0"/>
              </a:rPr>
              <a:t>demo</a:t>
            </a:r>
            <a:endParaRPr lang="zh-CN" altLang="en-US" b="1">
              <a:solidFill>
                <a:srgbClr val="FF0000"/>
              </a:solidFill>
              <a:latin typeface="Verdana" charset="0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424363" y="1990725"/>
            <a:ext cx="4719637" cy="1828800"/>
          </a:xfrm>
          <a:prstGeom prst="rect">
            <a:avLst/>
          </a:prstGeom>
          <a:noFill/>
          <a:ln w="571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Read Only Memory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1D35F8-D4BA-44C9-482C-AA39CC47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24704"/>
            <a:ext cx="7912507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Summary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37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Memory Space Usage Efficiency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Memory Access Efficiency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Memory Protection</a:t>
            </a:r>
            <a:endParaRPr lang="zh-CN" altLang="en-US" sz="28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Thinking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About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4818" name="内容占位符 2"/>
          <p:cNvSpPr>
            <a:spLocks noGrp="1"/>
          </p:cNvSpPr>
          <p:nvPr>
            <p:ph idx="1"/>
          </p:nvPr>
        </p:nvSpPr>
        <p:spPr>
          <a:xfrm>
            <a:off x="658715" y="1296646"/>
            <a:ext cx="8229600" cy="4530725"/>
          </a:xfrm>
        </p:spPr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  <a:ea typeface="MS PGothic" charset="-128"/>
              </a:rPr>
              <a:t>./</a:t>
            </a:r>
            <a:r>
              <a:rPr lang="en-US" altLang="zh-CN" sz="2800" dirty="0" err="1">
                <a:solidFill>
                  <a:srgbClr val="0070C0"/>
                </a:solidFill>
                <a:ea typeface="MS PGothic" charset="-128"/>
              </a:rPr>
              <a:t>a.out</a:t>
            </a:r>
            <a:endParaRPr lang="en-US" altLang="zh-CN" sz="2800" dirty="0">
              <a:solidFill>
                <a:srgbClr val="0070C0"/>
              </a:solidFill>
              <a:ea typeface="MS PGothic" charset="-128"/>
            </a:endParaRPr>
          </a:p>
          <a:p>
            <a:pPr lvl="1"/>
            <a:r>
              <a:rPr lang="en-US" altLang="zh-CN" sz="2400" dirty="0">
                <a:ea typeface="MS PGothic" charset="-128"/>
              </a:rPr>
              <a:t>How much memory to be allocated?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How much memory </a:t>
            </a:r>
            <a:r>
              <a:rPr lang="en-US" altLang="zh-CN" sz="2400" dirty="0">
                <a:solidFill>
                  <a:srgbClr val="FF0000"/>
                </a:solidFill>
                <a:ea typeface="MS PGothic" charset="-128"/>
              </a:rPr>
              <a:t>at most</a:t>
            </a:r>
            <a:r>
              <a:rPr lang="en-US" altLang="zh-CN" sz="2400" dirty="0">
                <a:ea typeface="MS PGothic" charset="-128"/>
              </a:rPr>
              <a:t>?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Which part of free memory space is allocated?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If </a:t>
            </a:r>
            <a:r>
              <a:rPr lang="en-US" altLang="zh-CN" sz="2400" dirty="0" err="1">
                <a:solidFill>
                  <a:srgbClr val="0070C0"/>
                </a:solidFill>
                <a:ea typeface="MS PGothic" charset="-128"/>
              </a:rPr>
              <a:t>a.out</a:t>
            </a:r>
            <a:r>
              <a:rPr lang="en-US" altLang="zh-CN" sz="2400" dirty="0">
                <a:ea typeface="MS PGothic" charset="-128"/>
              </a:rPr>
              <a:t> is run twice, will the memory space allocated to it be the same? If not, will the execution of </a:t>
            </a:r>
            <a:r>
              <a:rPr lang="en-US" altLang="zh-CN" sz="2400" dirty="0" err="1">
                <a:solidFill>
                  <a:srgbClr val="0070C0"/>
                </a:solidFill>
                <a:ea typeface="MS PGothic" charset="-128"/>
              </a:rPr>
              <a:t>a.out</a:t>
            </a:r>
            <a:r>
              <a:rPr lang="en-US" altLang="zh-CN" sz="2400" dirty="0">
                <a:ea typeface="MS PGothic" charset="-128"/>
              </a:rPr>
              <a:t> be affected?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How to prevent other processes from accessing the memory space of</a:t>
            </a:r>
            <a:r>
              <a:rPr lang="en-US" altLang="zh-CN" sz="2400" dirty="0">
                <a:solidFill>
                  <a:srgbClr val="0070C0"/>
                </a:solidFill>
                <a:ea typeface="MS PGothic" charset="-128"/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  <a:ea typeface="MS PGothic" charset="-128"/>
              </a:rPr>
              <a:t>a.out</a:t>
            </a:r>
            <a:r>
              <a:rPr lang="en-US" altLang="zh-CN" sz="2400" dirty="0">
                <a:ea typeface="MS PGothic" charset="-128"/>
              </a:rPr>
              <a:t>?</a:t>
            </a:r>
          </a:p>
          <a:p>
            <a:pPr lvl="1"/>
            <a:endParaRPr lang="zh-CN" altLang="en-US" sz="2800" dirty="0">
              <a:ea typeface="MS PGothic" charset="-128"/>
            </a:endParaRPr>
          </a:p>
          <a:p>
            <a:pPr lvl="1"/>
            <a:endParaRPr lang="zh-CN" altLang="en-US" sz="2800" dirty="0">
              <a:ea typeface="MS PGothic" charset="-128"/>
            </a:endParaRPr>
          </a:p>
          <a:p>
            <a:endParaRPr lang="zh-CN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 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57B62E-C133-BBC1-4508-99FBB959F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45" y="1003746"/>
            <a:ext cx="4248368" cy="24575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18C8F6-C9AC-9043-0F21-C93488697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8" y="1181555"/>
            <a:ext cx="3219615" cy="22797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9BEBFB-0124-96D1-0628-F90AD79CC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763" y="4364293"/>
            <a:ext cx="5143764" cy="18479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E6BBD4-F5A8-2862-4E59-7C817E556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763" y="5593523"/>
            <a:ext cx="3352972" cy="5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Chapter 8:  Memory Management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0" y="1174750"/>
            <a:ext cx="7351713" cy="4483100"/>
          </a:xfrm>
        </p:spPr>
        <p:txBody>
          <a:bodyPr/>
          <a:lstStyle/>
          <a:p>
            <a:r>
              <a:rPr lang="en-US" altLang="en-US" sz="2400">
                <a:ea typeface="MS PGothic" charset="-128"/>
              </a:rPr>
              <a:t>Background</a:t>
            </a:r>
          </a:p>
          <a:p>
            <a:r>
              <a:rPr lang="en-US" altLang="en-US" sz="2400">
                <a:ea typeface="MS PGothic" charset="-128"/>
              </a:rPr>
              <a:t>Memory Management Tasks</a:t>
            </a:r>
          </a:p>
          <a:p>
            <a:pPr lvl="1"/>
            <a:r>
              <a:rPr lang="en-US" altLang="en-US" sz="2400" b="1">
                <a:solidFill>
                  <a:srgbClr val="C00000"/>
                </a:solidFill>
                <a:ea typeface="MS PGothic" charset="-128"/>
              </a:rPr>
              <a:t>Virtual memory </a:t>
            </a:r>
            <a:r>
              <a:rPr lang="en-US" altLang="en-US" sz="2400">
                <a:ea typeface="MS PGothic" charset="-128"/>
              </a:rPr>
              <a:t>management</a:t>
            </a:r>
          </a:p>
          <a:p>
            <a:pPr lvl="1"/>
            <a:endParaRPr lang="en-US" altLang="en-US" sz="2400">
              <a:ea typeface="MS PGothic" charset="-128"/>
            </a:endParaRPr>
          </a:p>
          <a:p>
            <a:r>
              <a:rPr lang="en-US" altLang="en-US" sz="2400">
                <a:ea typeface="MS PGothic" charset="-128"/>
              </a:rPr>
              <a:t>Segmentation and </a:t>
            </a:r>
            <a:r>
              <a:rPr lang="en-US" altLang="en-US" sz="2400">
                <a:solidFill>
                  <a:srgbClr val="0070C0"/>
                </a:solidFill>
                <a:ea typeface="MS PGothic" charset="-128"/>
              </a:rPr>
              <a:t>Paging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 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345ADE-6A2B-FADE-751F-FC6733DE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29" y="1003722"/>
            <a:ext cx="5683542" cy="31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3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 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7E43AE-C03F-97B4-ADF6-26AA02D4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93" y="3429000"/>
            <a:ext cx="7334627" cy="2419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B7A41A-B74F-11F8-169D-6274300AC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93" y="1229391"/>
            <a:ext cx="6382078" cy="19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7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Address</a:t>
            </a:r>
            <a:r>
              <a:rPr kumimoji="1" lang="zh-CN" altLang="en-US">
                <a:ea typeface="MS PGothic" charset="-128"/>
              </a:rPr>
              <a:t> </a:t>
            </a:r>
            <a:r>
              <a:rPr kumimoji="1" lang="en-US" altLang="zh-CN">
                <a:ea typeface="MS PGothic" charset="-128"/>
              </a:rPr>
              <a:t>Binding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8987" y="1548720"/>
            <a:ext cx="8501970" cy="2665412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Binding: Mapping one address space to another</a:t>
            </a:r>
          </a:p>
          <a:p>
            <a:pPr lvl="1"/>
            <a:r>
              <a:rPr lang="en-US" altLang="zh-CN" sz="2400" dirty="0" err="1">
                <a:ea typeface="MS PGothic" charset="-128"/>
              </a:rPr>
              <a:t>Relocatable</a:t>
            </a:r>
            <a:r>
              <a:rPr lang="en-US" altLang="zh-CN" sz="2400" dirty="0">
                <a:ea typeface="MS PGothic" charset="-128"/>
              </a:rPr>
              <a:t> address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Absolute address</a:t>
            </a:r>
          </a:p>
          <a:p>
            <a:pPr lvl="1"/>
            <a:endParaRPr lang="zh-CN" altLang="en-US" sz="240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577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539750" y="3103563"/>
            <a:ext cx="8229600" cy="576262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Virtual Memory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1056139" y="182109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Logical vs. Physical Address Space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3125" y="1236663"/>
            <a:ext cx="7127875" cy="4468812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The concept of a logical address space that is bound to a separate</a:t>
            </a:r>
            <a:r>
              <a:rPr lang="zh-CN" altLang="en-US" sz="2400" dirty="0">
                <a:ea typeface="MS PGothic" charset="-128"/>
              </a:rPr>
              <a:t>（独立的）</a:t>
            </a:r>
            <a:r>
              <a:rPr lang="en-US" altLang="en-US" sz="2400" dirty="0">
                <a:ea typeface="MS PGothic" charset="-128"/>
              </a:rPr>
              <a:t>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physical address space</a:t>
            </a:r>
            <a:r>
              <a:rPr lang="en-US" altLang="en-US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is central</a:t>
            </a:r>
            <a:r>
              <a:rPr lang="zh-CN" altLang="en-US" sz="2400" dirty="0">
                <a:ea typeface="MS PGothic" charset="-128"/>
              </a:rPr>
              <a:t>（重要）</a:t>
            </a:r>
            <a:r>
              <a:rPr lang="en-US" altLang="en-US" sz="2400" dirty="0">
                <a:ea typeface="MS PGothic" charset="-128"/>
              </a:rPr>
              <a:t> to proper memory management</a:t>
            </a:r>
          </a:p>
          <a:p>
            <a:pPr lvl="1"/>
            <a:r>
              <a:rPr lang="en-US" altLang="en-US" sz="2000" b="1" dirty="0">
                <a:solidFill>
                  <a:srgbClr val="FF0000"/>
                </a:solidFill>
                <a:ea typeface="MS PGothic" charset="-128"/>
              </a:rPr>
              <a:t>Logical address</a:t>
            </a:r>
            <a:r>
              <a:rPr lang="en-US" altLang="en-US" sz="2000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en-US" sz="2000" dirty="0">
                <a:ea typeface="MS PGothic" charset="-128"/>
              </a:rPr>
              <a:t>– generated by the CPU; also referred to as </a:t>
            </a:r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virtual address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Physical address</a:t>
            </a:r>
            <a:r>
              <a:rPr lang="en-US" altLang="en-US" sz="20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000" dirty="0">
                <a:ea typeface="MS PGothic" charset="-128"/>
              </a:rPr>
              <a:t>– address seen by the memory unit</a:t>
            </a:r>
          </a:p>
          <a:p>
            <a:endParaRPr lang="zh-CN" altLang="en-US" b="1" dirty="0">
              <a:solidFill>
                <a:srgbClr val="3366FF"/>
              </a:solidFill>
              <a:ea typeface="MS PGothic" charset="-128"/>
            </a:endParaRPr>
          </a:p>
          <a:p>
            <a:r>
              <a:rPr lang="en-US" altLang="en-US" sz="2400" b="1" dirty="0">
                <a:solidFill>
                  <a:srgbClr val="FF0000"/>
                </a:solidFill>
                <a:ea typeface="MS PGothic" charset="-128"/>
              </a:rPr>
              <a:t>Logical address space </a:t>
            </a:r>
            <a:r>
              <a:rPr lang="en-US" altLang="en-US" sz="2400" dirty="0">
                <a:ea typeface="MS PGothic" charset="-128"/>
              </a:rPr>
              <a:t>is the set of all logical addresses generated by a program</a:t>
            </a: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Physical address space </a:t>
            </a:r>
            <a:r>
              <a:rPr lang="en-US" altLang="en-US" sz="2400" dirty="0">
                <a:ea typeface="MS PGothic" charset="-128"/>
              </a:rPr>
              <a:t>is the set of all physical addresses generated by a program</a:t>
            </a:r>
          </a:p>
          <a:p>
            <a:endParaRPr lang="en-US" altLang="en-US" dirty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MS PGothic" charset="-128"/>
              </a:rPr>
              <a:t>Virtual Address Space</a:t>
            </a:r>
            <a:endParaRPr kumimoji="1" lang="zh-CN" altLang="en-US" dirty="0">
              <a:solidFill>
                <a:srgbClr val="C00000"/>
              </a:solidFill>
              <a:ea typeface="MS PGothic" charset="-128"/>
            </a:endParaRPr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07" y="1103955"/>
            <a:ext cx="3304229" cy="5319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343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Pros and Cons of VM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5137150"/>
          </a:xfrm>
        </p:spPr>
        <p:txBody>
          <a:bodyPr/>
          <a:lstStyle/>
          <a:p>
            <a:r>
              <a:rPr lang="en-US" altLang="zh-CN" sz="2800" dirty="0">
                <a:ea typeface="MS PGothic" charset="-128"/>
              </a:rPr>
              <a:t>Pros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Low programming complexity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Larger memory for programs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Higher efficiency of physical memory usage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More protection strategies </a:t>
            </a:r>
            <a:endParaRPr lang="zh-CN" altLang="en-US" sz="2400" dirty="0">
              <a:ea typeface="MS PGothic" charset="-128"/>
            </a:endParaRPr>
          </a:p>
          <a:p>
            <a:pPr lvl="1"/>
            <a:r>
              <a:rPr lang="en-US" altLang="zh-CN" sz="2400" dirty="0">
                <a:ea typeface="MS PGothic" charset="-128"/>
              </a:rPr>
              <a:t>More</a:t>
            </a:r>
            <a:r>
              <a:rPr lang="zh-CN" altLang="en-US" sz="2400" dirty="0">
                <a:ea typeface="MS PGothic" charset="-128"/>
              </a:rPr>
              <a:t> </a:t>
            </a:r>
            <a:r>
              <a:rPr lang="en-US" altLang="zh-CN" sz="2400" dirty="0">
                <a:ea typeface="MS PGothic" charset="-128"/>
              </a:rPr>
              <a:t>sharing strategies</a:t>
            </a:r>
          </a:p>
          <a:p>
            <a:pPr lvl="1"/>
            <a:endParaRPr lang="en-US" altLang="zh-CN" sz="162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Cons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Complexity in OS design</a:t>
            </a:r>
          </a:p>
          <a:p>
            <a:pPr lvl="1"/>
            <a:r>
              <a:rPr lang="en-US" altLang="zh-CN" sz="2400" dirty="0">
                <a:ea typeface="MS PGothic" charset="-128"/>
              </a:rPr>
              <a:t>V.A. to P.A. translation cost time</a:t>
            </a:r>
          </a:p>
          <a:p>
            <a:endParaRPr lang="zh-CN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Summary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60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>
                <a:solidFill>
                  <a:srgbClr val="C00000"/>
                </a:solidFill>
                <a:ea typeface="MS PGothic" charset="-128"/>
              </a:rPr>
              <a:t>Virtual memory translation</a:t>
            </a:r>
          </a:p>
          <a:p>
            <a:endParaRPr lang="en-US" altLang="zh-CN" sz="2800">
              <a:ea typeface="MS PGothic" charset="-128"/>
            </a:endParaRPr>
          </a:p>
          <a:p>
            <a:r>
              <a:rPr lang="en-US" altLang="zh-CN" sz="2800">
                <a:ea typeface="MS PGothic" charset="-128"/>
              </a:rPr>
              <a:t>Physical memory space usage</a:t>
            </a:r>
          </a:p>
          <a:p>
            <a:endParaRPr lang="en-US" altLang="zh-CN" sz="2800">
              <a:ea typeface="MS PGothic" charset="-128"/>
            </a:endParaRPr>
          </a:p>
          <a:p>
            <a:r>
              <a:rPr lang="en-US" altLang="zh-CN" sz="2800">
                <a:ea typeface="MS PGothic" charset="-128"/>
              </a:rPr>
              <a:t>Memory access efficiency</a:t>
            </a:r>
          </a:p>
          <a:p>
            <a:endParaRPr lang="en-US" altLang="zh-CN" sz="2800">
              <a:ea typeface="MS PGothic" charset="-128"/>
            </a:endParaRPr>
          </a:p>
          <a:p>
            <a:r>
              <a:rPr lang="en-US" altLang="zh-CN" sz="2800">
                <a:ea typeface="MS PGothic" charset="-128"/>
              </a:rPr>
              <a:t>Memory protection</a:t>
            </a:r>
            <a:endParaRPr lang="zh-CN" altLang="en-US" sz="2800">
              <a:ea typeface="MS PGothic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/>
          </p:cNvSpPr>
          <p:nvPr>
            <p:ph type="title"/>
          </p:nvPr>
        </p:nvSpPr>
        <p:spPr>
          <a:xfrm>
            <a:off x="484188" y="2965450"/>
            <a:ext cx="8229600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Memory Management: Hardware Support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879475" y="141288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Memory-Management Unit (</a:t>
            </a:r>
            <a:r>
              <a:rPr lang="en-US" altLang="en-US" sz="2800" dirty="0">
                <a:ea typeface="MS PGothic" charset="-128"/>
              </a:rPr>
              <a:t>MMU</a:t>
            </a:r>
            <a:r>
              <a:rPr lang="en-US" altLang="en-US" dirty="0">
                <a:ea typeface="MS PGothic" charset="-128"/>
              </a:rPr>
              <a:t>)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465263"/>
            <a:ext cx="8528050" cy="5149850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Hardware device that at run time </a:t>
            </a:r>
            <a:r>
              <a:rPr lang="en-US" altLang="en-US" sz="2400" dirty="0">
                <a:solidFill>
                  <a:srgbClr val="FF0000"/>
                </a:solidFill>
                <a:ea typeface="MS PGothic" charset="-128"/>
              </a:rPr>
              <a:t>maps virtual to physical address</a:t>
            </a:r>
          </a:p>
        </p:txBody>
      </p:sp>
      <p:sp>
        <p:nvSpPr>
          <p:cNvPr id="48131" name="矩形 1"/>
          <p:cNvSpPr>
            <a:spLocks noChangeArrowheads="1"/>
          </p:cNvSpPr>
          <p:nvPr/>
        </p:nvSpPr>
        <p:spPr bwMode="auto">
          <a:xfrm>
            <a:off x="1225550" y="2728913"/>
            <a:ext cx="3414713" cy="16430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48132" name="矩形 2"/>
          <p:cNvSpPr>
            <a:spLocks noChangeArrowheads="1"/>
          </p:cNvSpPr>
          <p:nvPr/>
        </p:nvSpPr>
        <p:spPr bwMode="auto">
          <a:xfrm>
            <a:off x="1511300" y="3200400"/>
            <a:ext cx="1114425" cy="642938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48133" name="矩形 3"/>
          <p:cNvSpPr>
            <a:spLocks noChangeArrowheads="1"/>
          </p:cNvSpPr>
          <p:nvPr/>
        </p:nvSpPr>
        <p:spPr bwMode="auto">
          <a:xfrm>
            <a:off x="3425825" y="3200400"/>
            <a:ext cx="800100" cy="6429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48134" name="矩形 4"/>
          <p:cNvSpPr>
            <a:spLocks noChangeArrowheads="1"/>
          </p:cNvSpPr>
          <p:nvPr/>
        </p:nvSpPr>
        <p:spPr bwMode="auto">
          <a:xfrm>
            <a:off x="5468938" y="2835275"/>
            <a:ext cx="2874962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cxnSp>
        <p:nvCxnSpPr>
          <p:cNvPr id="48135" name="直线箭头连接符 6"/>
          <p:cNvCxnSpPr>
            <a:cxnSpLocks noChangeShapeType="1"/>
            <a:stCxn id="48132" idx="3"/>
            <a:endCxn id="48133" idx="1"/>
          </p:cNvCxnSpPr>
          <p:nvPr/>
        </p:nvCxnSpPr>
        <p:spPr bwMode="auto">
          <a:xfrm>
            <a:off x="2625725" y="3522663"/>
            <a:ext cx="8001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36" name="直线箭头连接符 10"/>
          <p:cNvCxnSpPr>
            <a:cxnSpLocks noChangeShapeType="1"/>
            <a:stCxn id="48133" idx="3"/>
            <a:endCxn id="48134" idx="1"/>
          </p:cNvCxnSpPr>
          <p:nvPr/>
        </p:nvCxnSpPr>
        <p:spPr bwMode="auto">
          <a:xfrm>
            <a:off x="4225925" y="3522663"/>
            <a:ext cx="1243013" cy="12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37" name="肘形连接符 12"/>
          <p:cNvCxnSpPr>
            <a:cxnSpLocks noChangeShapeType="1"/>
            <a:stCxn id="48134" idx="2"/>
            <a:endCxn id="48132" idx="2"/>
          </p:cNvCxnSpPr>
          <p:nvPr/>
        </p:nvCxnSpPr>
        <p:spPr bwMode="auto">
          <a:xfrm rot="5400000" flipH="1">
            <a:off x="4291807" y="1620044"/>
            <a:ext cx="392112" cy="4838700"/>
          </a:xfrm>
          <a:prstGeom prst="bentConnector3">
            <a:avLst>
              <a:gd name="adj1" fmla="val -13454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38" name="文本框 19"/>
          <p:cNvSpPr txBox="1">
            <a:spLocks noChangeArrowheads="1"/>
          </p:cNvSpPr>
          <p:nvPr/>
        </p:nvSpPr>
        <p:spPr bwMode="auto">
          <a:xfrm>
            <a:off x="1712913" y="3321050"/>
            <a:ext cx="111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Verdana" charset="0"/>
              </a:rPr>
              <a:t>CPU</a:t>
            </a:r>
            <a:endParaRPr lang="zh-CN" altLang="en-US">
              <a:solidFill>
                <a:schemeClr val="bg1"/>
              </a:solidFill>
              <a:latin typeface="Verdana" charset="0"/>
            </a:endParaRPr>
          </a:p>
        </p:txBody>
      </p:sp>
      <p:sp>
        <p:nvSpPr>
          <p:cNvPr id="48139" name="文本框 22"/>
          <p:cNvSpPr txBox="1">
            <a:spLocks noChangeArrowheads="1"/>
          </p:cNvSpPr>
          <p:nvPr/>
        </p:nvSpPr>
        <p:spPr bwMode="auto">
          <a:xfrm>
            <a:off x="3459163" y="3349625"/>
            <a:ext cx="111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MMU</a:t>
            </a:r>
            <a:endParaRPr lang="zh-CN" altLang="en-US">
              <a:latin typeface="Verdana" charset="0"/>
            </a:endParaRPr>
          </a:p>
        </p:txBody>
      </p:sp>
      <p:sp>
        <p:nvSpPr>
          <p:cNvPr id="48140" name="文本框 23"/>
          <p:cNvSpPr txBox="1">
            <a:spLocks noChangeArrowheads="1"/>
          </p:cNvSpPr>
          <p:nvPr/>
        </p:nvSpPr>
        <p:spPr bwMode="auto">
          <a:xfrm>
            <a:off x="6346825" y="3336925"/>
            <a:ext cx="1119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Memory</a:t>
            </a:r>
            <a:endParaRPr lang="zh-CN" altLang="en-US">
              <a:latin typeface="Verdana" charset="0"/>
            </a:endParaRPr>
          </a:p>
        </p:txBody>
      </p:sp>
      <p:sp>
        <p:nvSpPr>
          <p:cNvPr id="48141" name="文本框 24"/>
          <p:cNvSpPr txBox="1">
            <a:spLocks noChangeArrowheads="1"/>
          </p:cNvSpPr>
          <p:nvPr/>
        </p:nvSpPr>
        <p:spPr bwMode="auto">
          <a:xfrm>
            <a:off x="2786063" y="3171825"/>
            <a:ext cx="1120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VA</a:t>
            </a:r>
            <a:endParaRPr lang="zh-CN" altLang="en-US">
              <a:latin typeface="Verdana" charset="0"/>
            </a:endParaRPr>
          </a:p>
        </p:txBody>
      </p:sp>
      <p:sp>
        <p:nvSpPr>
          <p:cNvPr id="48142" name="文本框 25"/>
          <p:cNvSpPr txBox="1">
            <a:spLocks noChangeArrowheads="1"/>
          </p:cNvSpPr>
          <p:nvPr/>
        </p:nvSpPr>
        <p:spPr bwMode="auto">
          <a:xfrm>
            <a:off x="4787900" y="3213100"/>
            <a:ext cx="111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PA</a:t>
            </a:r>
            <a:endParaRPr lang="zh-CN" altLang="en-US">
              <a:latin typeface="Verdana" charset="0"/>
            </a:endParaRPr>
          </a:p>
        </p:txBody>
      </p:sp>
      <p:sp>
        <p:nvSpPr>
          <p:cNvPr id="48143" name="文本框 26"/>
          <p:cNvSpPr txBox="1">
            <a:spLocks noChangeArrowheads="1"/>
          </p:cNvSpPr>
          <p:nvPr/>
        </p:nvSpPr>
        <p:spPr bwMode="auto">
          <a:xfrm>
            <a:off x="4287838" y="4738688"/>
            <a:ext cx="1119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DATA</a:t>
            </a:r>
            <a:endParaRPr lang="zh-CN" altLang="en-US">
              <a:latin typeface="Verdana" charset="0"/>
            </a:endParaRPr>
          </a:p>
        </p:txBody>
      </p:sp>
      <p:cxnSp>
        <p:nvCxnSpPr>
          <p:cNvPr id="3" name="直线箭头连接符 2"/>
          <p:cNvCxnSpPr>
            <a:cxnSpLocks noChangeShapeType="1"/>
          </p:cNvCxnSpPr>
          <p:nvPr/>
        </p:nvCxnSpPr>
        <p:spPr bwMode="auto">
          <a:xfrm flipH="1">
            <a:off x="2368550" y="3535363"/>
            <a:ext cx="720725" cy="202088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线箭头连接符 18"/>
          <p:cNvCxnSpPr>
            <a:cxnSpLocks noChangeShapeType="1"/>
          </p:cNvCxnSpPr>
          <p:nvPr/>
        </p:nvCxnSpPr>
        <p:spPr bwMode="auto">
          <a:xfrm flipH="1">
            <a:off x="4070350" y="3549650"/>
            <a:ext cx="719138" cy="20193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135063" y="5568950"/>
            <a:ext cx="2317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virtual address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space</a:t>
            </a:r>
            <a:endParaRPr lang="zh-CN" altLang="en-US">
              <a:latin typeface="Verdana" charset="0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471863" y="5568950"/>
            <a:ext cx="2319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physical address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Verdana" charset="0"/>
              </a:rPr>
              <a:t>space</a:t>
            </a:r>
            <a:endParaRPr lang="zh-CN" altLang="en-US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54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Objectives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1171575"/>
            <a:ext cx="7204075" cy="4440238"/>
          </a:xfrm>
        </p:spPr>
        <p:txBody>
          <a:bodyPr/>
          <a:lstStyle/>
          <a:p>
            <a:r>
              <a:rPr lang="en-US" altLang="zh-CN" sz="2400">
                <a:ea typeface="MS PGothic" charset="-128"/>
              </a:rPr>
              <a:t>To get an overall idea of virtual memory space</a:t>
            </a:r>
          </a:p>
          <a:p>
            <a:endParaRPr lang="en-US" altLang="zh-CN" sz="2400">
              <a:ea typeface="MS PGothic" charset="-128"/>
            </a:endParaRPr>
          </a:p>
          <a:p>
            <a:r>
              <a:rPr lang="en-US" altLang="zh-CN" sz="2400">
                <a:ea typeface="MS PGothic" charset="-128"/>
              </a:rPr>
              <a:t>To discuss hardware support for virtual memory: </a:t>
            </a:r>
            <a:r>
              <a:rPr lang="en-US" altLang="zh-CN" sz="2400">
                <a:solidFill>
                  <a:srgbClr val="00B0F0"/>
                </a:solidFill>
                <a:ea typeface="MS PGothic" charset="-128"/>
              </a:rPr>
              <a:t>segmentation </a:t>
            </a:r>
            <a:r>
              <a:rPr lang="en-US" altLang="zh-CN" sz="2400">
                <a:ea typeface="MS PGothic" charset="-128"/>
              </a:rPr>
              <a:t>and </a:t>
            </a:r>
            <a:r>
              <a:rPr lang="en-US" altLang="zh-CN" sz="2400">
                <a:solidFill>
                  <a:srgbClr val="00B0F0"/>
                </a:solidFill>
                <a:ea typeface="MS PGothic" charset="-128"/>
              </a:rPr>
              <a:t>paging 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Memory-Management Unit (</a:t>
            </a:r>
            <a:r>
              <a:rPr lang="en-US" altLang="en-US" sz="2800" dirty="0">
                <a:ea typeface="MS PGothic" charset="-128"/>
              </a:rPr>
              <a:t>MMU</a:t>
            </a:r>
            <a:r>
              <a:rPr lang="en-US" altLang="en-US" dirty="0">
                <a:ea typeface="MS PGothic" charset="-128"/>
              </a:rPr>
              <a:t>)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50178" name="Picture 2" descr="理地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2527300"/>
            <a:ext cx="39719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4" descr="拟地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2527300"/>
            <a:ext cx="39719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文本框 1"/>
          <p:cNvSpPr txBox="1">
            <a:spLocks noChangeArrowheads="1"/>
          </p:cNvSpPr>
          <p:nvPr/>
        </p:nvSpPr>
        <p:spPr bwMode="auto">
          <a:xfrm>
            <a:off x="3481925" y="5069098"/>
            <a:ext cx="4940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Verdana" charset="0"/>
              </a:rPr>
              <a:t>MMU per CPU core</a:t>
            </a:r>
            <a:endParaRPr lang="zh-CN" altLang="en-US" b="1" dirty="0">
              <a:solidFill>
                <a:srgbClr val="FF0000"/>
              </a:solidFill>
              <a:latin typeface="Verdana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5B3E8AC-91A6-40DC-A4B2-8EB1228A0FD7}"/>
              </a:ext>
            </a:extLst>
          </p:cNvPr>
          <p:cNvCxnSpPr>
            <a:cxnSpLocks/>
          </p:cNvCxnSpPr>
          <p:nvPr/>
        </p:nvCxnSpPr>
        <p:spPr bwMode="auto">
          <a:xfrm>
            <a:off x="5789331" y="3577612"/>
            <a:ext cx="0" cy="7307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25B6979-F4D9-49FE-889E-010BA07F888F}"/>
              </a:ext>
            </a:extLst>
          </p:cNvPr>
          <p:cNvCxnSpPr>
            <a:cxnSpLocks/>
          </p:cNvCxnSpPr>
          <p:nvPr/>
        </p:nvCxnSpPr>
        <p:spPr bwMode="auto">
          <a:xfrm>
            <a:off x="6704667" y="3656359"/>
            <a:ext cx="0" cy="7307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0270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>
          <a:xfrm>
            <a:off x="787400" y="211138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MS PGothic" charset="-128"/>
              </a:rPr>
              <a:t>Multistep Processing of a User Program </a:t>
            </a:r>
          </a:p>
        </p:txBody>
      </p:sp>
      <p:pic>
        <p:nvPicPr>
          <p:cNvPr id="1229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356" y="921275"/>
            <a:ext cx="5729287" cy="586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430838" y="4446588"/>
            <a:ext cx="1301750" cy="1828800"/>
          </a:xfrm>
          <a:prstGeom prst="rect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9C03252-7D16-C569-22BA-4945F65330CA}"/>
              </a:ext>
            </a:extLst>
          </p:cNvPr>
          <p:cNvSpPr/>
          <p:nvPr/>
        </p:nvSpPr>
        <p:spPr bwMode="auto">
          <a:xfrm>
            <a:off x="391886" y="921275"/>
            <a:ext cx="1911302" cy="169817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2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/>
          </p:cNvSpPr>
          <p:nvPr>
            <p:ph type="title"/>
          </p:nvPr>
        </p:nvSpPr>
        <p:spPr>
          <a:xfrm>
            <a:off x="530225" y="3076575"/>
            <a:ext cx="8229600" cy="576263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Memory Management Strategies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Memory Management Strategies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5222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MS PGothic" charset="-128"/>
              </a:rPr>
              <a:t>Contiguous memory allocation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Segmentation</a:t>
            </a:r>
          </a:p>
          <a:p>
            <a:endParaRPr lang="en-US" altLang="zh-CN" sz="2800" dirty="0">
              <a:ea typeface="MS PGothic" charset="-128"/>
            </a:endParaRPr>
          </a:p>
          <a:p>
            <a:r>
              <a:rPr lang="en-US" altLang="zh-CN" sz="2800" dirty="0">
                <a:ea typeface="MS PGothic" charset="-128"/>
              </a:rPr>
              <a:t>Paging</a:t>
            </a:r>
            <a:endParaRPr lang="zh-CN" altLang="en-US" sz="2800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Relocation Registers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325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1358900"/>
            <a:ext cx="4922837" cy="47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614363" y="161925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sz="2400">
                <a:ea typeface="MS PGothic" charset="-128"/>
              </a:rPr>
              <a:t>Dynamic relocation using a relocation register</a:t>
            </a:r>
          </a:p>
        </p:txBody>
      </p:sp>
      <p:pic>
        <p:nvPicPr>
          <p:cNvPr id="542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990600"/>
            <a:ext cx="7405687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66775" y="16668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Protection</a:t>
            </a:r>
            <a:endParaRPr lang="en-US" altLang="en-US">
              <a:ea typeface="MS PGothic" charset="-128"/>
            </a:endParaRPr>
          </a:p>
        </p:txBody>
      </p:sp>
      <p:pic>
        <p:nvPicPr>
          <p:cNvPr id="5632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392417"/>
            <a:ext cx="7581900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Contiguous Memory Allocation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5837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484312"/>
            <a:ext cx="89662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371" name="直线箭头连接符 5"/>
          <p:cNvCxnSpPr>
            <a:cxnSpLocks noChangeShapeType="1"/>
          </p:cNvCxnSpPr>
          <p:nvPr/>
        </p:nvCxnSpPr>
        <p:spPr bwMode="auto">
          <a:xfrm flipH="1">
            <a:off x="7351713" y="3602038"/>
            <a:ext cx="804862" cy="18288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72" name="文本框 7"/>
          <p:cNvSpPr txBox="1">
            <a:spLocks noChangeArrowheads="1"/>
          </p:cNvSpPr>
          <p:nvPr/>
        </p:nvSpPr>
        <p:spPr bwMode="auto">
          <a:xfrm>
            <a:off x="6994525" y="5430838"/>
            <a:ext cx="1344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C00000"/>
                </a:solidFill>
                <a:latin typeface="Verdana" charset="0"/>
              </a:rPr>
              <a:t>Hole</a:t>
            </a:r>
            <a:endParaRPr lang="zh-CN" altLang="en-US" b="1">
              <a:solidFill>
                <a:srgbClr val="C00000"/>
              </a:solidFill>
              <a:latin typeface="Verdana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515FCB-C53D-3C04-8326-9BEA17245C39}"/>
              </a:ext>
            </a:extLst>
          </p:cNvPr>
          <p:cNvSpPr txBox="1"/>
          <p:nvPr/>
        </p:nvSpPr>
        <p:spPr>
          <a:xfrm>
            <a:off x="3351654" y="5428218"/>
            <a:ext cx="18872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可变分区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725488" y="198438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Dynamic storage-allocation problem</a:t>
            </a:r>
            <a:endParaRPr lang="en-US" altLang="en-US" dirty="0">
              <a:ea typeface="MS PGothic" charset="-128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9840" y="1761385"/>
            <a:ext cx="7062787" cy="36242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First-fit</a:t>
            </a:r>
            <a:r>
              <a:rPr lang="en-US" altLang="en-US" sz="2400" dirty="0">
                <a:ea typeface="MS PGothic" charset="-128"/>
              </a:rPr>
              <a:t>:  Allocate the </a:t>
            </a:r>
            <a:r>
              <a:rPr lang="en-US" altLang="en-US" sz="2400" b="1" i="1" dirty="0">
                <a:ea typeface="MS PGothic" charset="-128"/>
              </a:rPr>
              <a:t>first</a:t>
            </a:r>
            <a:r>
              <a:rPr lang="en-US" altLang="en-US" sz="2400" dirty="0">
                <a:ea typeface="MS PGothic" charset="-128"/>
              </a:rPr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Best-fit</a:t>
            </a:r>
            <a:r>
              <a:rPr lang="en-US" altLang="en-US" sz="2400" dirty="0">
                <a:ea typeface="MS PGothic" charset="-128"/>
              </a:rPr>
              <a:t>:  Allocate the </a:t>
            </a:r>
            <a:r>
              <a:rPr lang="en-US" altLang="en-US" sz="2400" b="1" i="1" dirty="0">
                <a:ea typeface="MS PGothic" charset="-128"/>
              </a:rPr>
              <a:t>smallest</a:t>
            </a:r>
            <a:r>
              <a:rPr lang="en-US" altLang="en-US" sz="2400" dirty="0">
                <a:ea typeface="MS PGothic" charset="-128"/>
              </a:rPr>
              <a:t> hole that is big enough; must search entire list, unless ordered by size</a:t>
            </a:r>
            <a:r>
              <a:rPr lang="zh-CN" altLang="en-US" sz="2400" dirty="0">
                <a:ea typeface="MS PGothic" charset="-128"/>
              </a:rPr>
              <a:t>（除非排序）</a:t>
            </a:r>
            <a:r>
              <a:rPr lang="en-US" altLang="en-US" sz="2400" dirty="0">
                <a:ea typeface="MS PGothic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MS PGothic" charset="-128"/>
              </a:rPr>
              <a:t>Produces the smallest leftover hole</a:t>
            </a:r>
            <a:r>
              <a:rPr lang="zh-CN" altLang="en-US" sz="2000" dirty="0">
                <a:ea typeface="MS PGothic" charset="-128"/>
              </a:rPr>
              <a:t>（能产生最小剩余</a:t>
            </a:r>
            <a:r>
              <a:rPr lang="en-US" altLang="zh-CN" sz="2000" dirty="0">
                <a:ea typeface="MS PGothic" charset="-128"/>
              </a:rPr>
              <a:t>hole</a:t>
            </a:r>
            <a:r>
              <a:rPr lang="zh-CN" altLang="en-US" sz="2000" dirty="0">
                <a:ea typeface="MS PGothic" charset="-128"/>
              </a:rPr>
              <a:t>）</a:t>
            </a:r>
            <a:endParaRPr lang="en-US" altLang="en-US" sz="2000" dirty="0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Worst-fit</a:t>
            </a:r>
            <a:r>
              <a:rPr lang="en-US" altLang="en-US" sz="2400" dirty="0">
                <a:ea typeface="MS PGothic" charset="-128"/>
              </a:rPr>
              <a:t>:  Allocate the </a:t>
            </a:r>
            <a:r>
              <a:rPr lang="en-US" altLang="en-US" sz="2400" b="1" i="1" dirty="0">
                <a:ea typeface="MS PGothic" charset="-128"/>
              </a:rPr>
              <a:t>largest</a:t>
            </a:r>
            <a:r>
              <a:rPr lang="en-US" altLang="en-US" sz="2400" dirty="0">
                <a:ea typeface="MS PGothic" charset="-128"/>
              </a:rPr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MS PGothic" charset="-128"/>
              </a:rPr>
              <a:t>Produces the largest leftover hole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563688" y="5643563"/>
          <a:ext cx="6096000" cy="74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700" marB="4570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700" marB="4570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T="45700" marB="4570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02ECAF93-39D7-D7FE-8D45-369F142C899C}"/>
              </a:ext>
            </a:extLst>
          </p:cNvPr>
          <p:cNvSpPr txBox="1"/>
          <p:nvPr/>
        </p:nvSpPr>
        <p:spPr>
          <a:xfrm>
            <a:off x="817118" y="1032615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solutions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55663" y="152400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Fragmentation</a:t>
            </a:r>
          </a:p>
        </p:txBody>
      </p:sp>
      <p:sp>
        <p:nvSpPr>
          <p:cNvPr id="6144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50913" y="1114425"/>
            <a:ext cx="7735887" cy="4999038"/>
          </a:xfrm>
        </p:spPr>
        <p:txBody>
          <a:bodyPr/>
          <a:lstStyle/>
          <a:p>
            <a:r>
              <a:rPr lang="en-US" altLang="en-US" sz="2800" b="1" dirty="0">
                <a:solidFill>
                  <a:srgbClr val="3366FF"/>
                </a:solidFill>
                <a:ea typeface="MS PGothic" charset="-128"/>
              </a:rPr>
              <a:t>External Fragmentation</a:t>
            </a:r>
            <a:r>
              <a:rPr lang="zh-CN" altLang="en-US" sz="2800" b="1" dirty="0">
                <a:solidFill>
                  <a:srgbClr val="3366FF"/>
                </a:solidFill>
                <a:ea typeface="MS PGothic" charset="-128"/>
              </a:rPr>
              <a:t>（外部碎片）</a:t>
            </a:r>
            <a:r>
              <a:rPr lang="en-US" altLang="en-US" sz="28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800" dirty="0">
                <a:ea typeface="MS PGothic" charset="-128"/>
              </a:rPr>
              <a:t>– total memory space exists to satisfy a request, but it is not contiguous</a:t>
            </a:r>
            <a:endParaRPr lang="en-US" altLang="en-US" sz="2800" b="1" dirty="0">
              <a:solidFill>
                <a:srgbClr val="3366FF"/>
              </a:solidFill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85888" y="3397250"/>
          <a:ext cx="60960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"/>
          <p:cNvSpPr>
            <a:spLocks noGrp="1"/>
          </p:cNvSpPr>
          <p:nvPr>
            <p:ph type="title"/>
          </p:nvPr>
        </p:nvSpPr>
        <p:spPr>
          <a:xfrm>
            <a:off x="484188" y="2979738"/>
            <a:ext cx="8229600" cy="576262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Background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55663" y="152400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Fragmentation</a:t>
            </a:r>
          </a:p>
        </p:txBody>
      </p:sp>
      <p:sp>
        <p:nvSpPr>
          <p:cNvPr id="6349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54283" y="1159821"/>
            <a:ext cx="4866227" cy="4999038"/>
          </a:xfrm>
        </p:spPr>
        <p:txBody>
          <a:bodyPr/>
          <a:lstStyle/>
          <a:p>
            <a:r>
              <a:rPr lang="en-US" altLang="en-US" sz="2800" b="1" dirty="0">
                <a:solidFill>
                  <a:srgbClr val="C00000"/>
                </a:solidFill>
                <a:ea typeface="MS PGothic" charset="-128"/>
              </a:rPr>
              <a:t>Internal Fragmentation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allocated memory may be slightly larger than requested memory; this size difference is memory internal to a partition, but not being used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66E27D-C2DA-432B-B43A-9E537C17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424" y="901278"/>
            <a:ext cx="4209674" cy="55161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7EA7FAB-97A1-4927-8D05-ACC76DD6D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66571" y="3950413"/>
            <a:ext cx="1670928" cy="263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6BA3D90-EF4C-45FA-8A5D-FC31AA8EF608}"/>
              </a:ext>
            </a:extLst>
          </p:cNvPr>
          <p:cNvCxnSpPr/>
          <p:nvPr/>
        </p:nvCxnSpPr>
        <p:spPr bwMode="auto">
          <a:xfrm flipV="1">
            <a:off x="3884579" y="4377447"/>
            <a:ext cx="2172510" cy="8927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Limitations of Contiguous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65538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4491037"/>
          </a:xfrm>
        </p:spPr>
        <p:txBody>
          <a:bodyPr/>
          <a:lstStyle/>
          <a:p>
            <a:r>
              <a:rPr lang="en-US" altLang="zh-CN" sz="3200" dirty="0">
                <a:ea typeface="MS PGothic" charset="-128"/>
              </a:rPr>
              <a:t>External fragmentation</a:t>
            </a:r>
          </a:p>
          <a:p>
            <a:endParaRPr lang="en-US" altLang="zh-CN" sz="3200" dirty="0">
              <a:ea typeface="MS PGothic" charset="-128"/>
            </a:endParaRPr>
          </a:p>
          <a:p>
            <a:r>
              <a:rPr lang="en-US" altLang="zh-CN" sz="3200" dirty="0">
                <a:ea typeface="MS PGothic" charset="-128"/>
              </a:rPr>
              <a:t>Internal fragmentation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576263"/>
          </a:xfrm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Deal with External Fragmentation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>
          <a:xfrm>
            <a:off x="928688" y="1316038"/>
            <a:ext cx="7758112" cy="4530725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Reduce external fragmentation by </a:t>
            </a: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compaction</a:t>
            </a:r>
            <a:r>
              <a:rPr lang="zh-CN" altLang="en-US" sz="2400" b="1" dirty="0">
                <a:solidFill>
                  <a:srgbClr val="3366FF"/>
                </a:solidFill>
                <a:ea typeface="MS PGothic" charset="-128"/>
              </a:rPr>
              <a:t>（紧缩）</a:t>
            </a:r>
            <a:endParaRPr lang="en-US" altLang="zh-CN" sz="2400" b="1" dirty="0">
              <a:solidFill>
                <a:srgbClr val="3366FF"/>
              </a:solidFill>
              <a:ea typeface="MS PGothic" charset="-128"/>
            </a:endParaRPr>
          </a:p>
          <a:p>
            <a:r>
              <a:rPr lang="zh-CN" altLang="en-US" sz="2400" b="1" dirty="0">
                <a:solidFill>
                  <a:srgbClr val="3366FF"/>
                </a:solidFill>
                <a:ea typeface="MS PGothic" charset="-128"/>
              </a:rPr>
              <a:t>合并空闲空间</a:t>
            </a:r>
            <a:endParaRPr lang="en-US" altLang="en-US" sz="2400" b="1" dirty="0">
              <a:solidFill>
                <a:srgbClr val="3366FF"/>
              </a:solidFill>
              <a:ea typeface="MS PGothic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17675" y="3144838"/>
          <a:ext cx="6096000" cy="871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059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4B7AF64-ACDE-56E8-F66F-5369CAF6C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49754"/>
              </p:ext>
            </p:extLst>
          </p:nvPr>
        </p:nvGraphicFramePr>
        <p:xfrm>
          <a:off x="1668379" y="4392446"/>
          <a:ext cx="6096000" cy="871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059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33" marB="45733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33" marB="4573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33" marB="4573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33" marB="45733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Deal with External/Internal Fragmentation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6758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>
                <a:ea typeface="MS PGothic" charset="-128"/>
              </a:rPr>
              <a:t>Non-contiguous</a:t>
            </a:r>
            <a:r>
              <a:rPr lang="zh-CN" altLang="en-US" sz="2800">
                <a:ea typeface="MS PGothic" charset="-128"/>
              </a:rPr>
              <a:t> </a:t>
            </a:r>
            <a:r>
              <a:rPr lang="en-US" altLang="zh-CN" sz="2800">
                <a:ea typeface="MS PGothic" charset="-128"/>
              </a:rPr>
              <a:t>memory</a:t>
            </a:r>
            <a:r>
              <a:rPr lang="zh-CN" altLang="en-US" sz="2800">
                <a:ea typeface="MS PGothic" charset="-128"/>
              </a:rPr>
              <a:t> </a:t>
            </a:r>
            <a:r>
              <a:rPr lang="en-US" altLang="zh-CN" sz="2800">
                <a:ea typeface="MS PGothic" charset="-128"/>
              </a:rPr>
              <a:t>allocation</a:t>
            </a:r>
          </a:p>
          <a:p>
            <a:pPr lvl="1"/>
            <a:r>
              <a:rPr lang="en-US" altLang="zh-CN" sz="2400">
                <a:ea typeface="MS PGothic" charset="-128"/>
              </a:rPr>
              <a:t>Segmentation</a:t>
            </a:r>
          </a:p>
          <a:p>
            <a:pPr lvl="1"/>
            <a:r>
              <a:rPr lang="en-US" altLang="zh-CN" sz="2400">
                <a:ea typeface="MS PGothic" charset="-128"/>
              </a:rPr>
              <a:t>Paging</a:t>
            </a:r>
          </a:p>
          <a:p>
            <a:pPr lvl="1"/>
            <a:endParaRPr lang="zh-CN" altLang="en-US" sz="2800">
              <a:ea typeface="MS PGothic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Assembly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6963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996950"/>
            <a:ext cx="6702425" cy="58245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Segmentation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3125" y="1157288"/>
            <a:ext cx="7702550" cy="494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z="2400" dirty="0">
                <a:ea typeface="MS PGothic" charset="-128"/>
              </a:rPr>
              <a:t>A program is a collection of </a:t>
            </a:r>
            <a:r>
              <a:rPr lang="en-US" altLang="en-US" sz="2400" dirty="0">
                <a:solidFill>
                  <a:srgbClr val="0070C0"/>
                </a:solidFill>
                <a:ea typeface="MS PGothic" charset="-128"/>
              </a:rPr>
              <a:t>segments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z="2000" dirty="0">
                <a:ea typeface="MS PGothic" charset="-128"/>
              </a:rPr>
              <a:t>main program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z="2000" dirty="0">
                <a:ea typeface="MS PGothic" charset="-128"/>
              </a:rPr>
              <a:t>procedure 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z="2000" dirty="0">
                <a:ea typeface="MS PGothic" charset="-128"/>
              </a:rPr>
              <a:t>function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z="2000" dirty="0">
                <a:ea typeface="MS PGothic" charset="-128"/>
              </a:rPr>
              <a:t>method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z="2000" dirty="0">
                <a:ea typeface="MS PGothic" charset="-128"/>
              </a:rPr>
              <a:t>object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z="2000" dirty="0">
                <a:ea typeface="MS PGothic" charset="-128"/>
              </a:rPr>
              <a:t>local variables, global variables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z="2000" dirty="0">
                <a:ea typeface="MS PGothic" charset="-128"/>
              </a:rPr>
              <a:t>common block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z="2000" dirty="0">
                <a:ea typeface="MS PGothic" charset="-128"/>
              </a:rPr>
              <a:t>stack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z="2000" dirty="0">
                <a:ea typeface="MS PGothic" charset="-128"/>
              </a:rPr>
              <a:t>symbol table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sz="2000" dirty="0">
                <a:ea typeface="MS PGothic" charset="-128"/>
              </a:rPr>
              <a:t>arrays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User</a:t>
            </a:r>
            <a:r>
              <a:rPr lang="ja-JP" altLang="en-US">
                <a:ea typeface="MS PGothic" charset="-128"/>
              </a:rPr>
              <a:t>’</a:t>
            </a:r>
            <a:r>
              <a:rPr lang="en-US" altLang="ja-JP">
                <a:ea typeface="MS PGothic" charset="-128"/>
              </a:rPr>
              <a:t>s View of a Program</a:t>
            </a:r>
            <a:endParaRPr lang="en-US" altLang="en-US" sz="2400">
              <a:ea typeface="MS PGothic" charset="-128"/>
            </a:endParaRPr>
          </a:p>
        </p:txBody>
      </p:sp>
      <p:pic>
        <p:nvPicPr>
          <p:cNvPr id="727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233488"/>
            <a:ext cx="3695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136525"/>
            <a:ext cx="7800975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Logical View of Segmentation</a:t>
            </a:r>
          </a:p>
        </p:txBody>
      </p:sp>
      <p:sp>
        <p:nvSpPr>
          <p:cNvPr id="74754" name="Oval 3"/>
          <p:cNvSpPr>
            <a:spLocks noChangeArrowheads="1"/>
          </p:cNvSpPr>
          <p:nvPr/>
        </p:nvSpPr>
        <p:spPr bwMode="auto">
          <a:xfrm>
            <a:off x="1371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charset="0"/>
            </a:endParaRPr>
          </a:p>
        </p:txBody>
      </p: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p:sp>
        <p:nvSpPr>
          <p:cNvPr id="74756" name="Rectangle 5"/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3</a:t>
            </a:r>
          </a:p>
        </p:txBody>
      </p:sp>
      <p:sp>
        <p:nvSpPr>
          <p:cNvPr id="74757" name="Rectangle 6"/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2</a:t>
            </a:r>
          </a:p>
        </p:txBody>
      </p:sp>
      <p:sp>
        <p:nvSpPr>
          <p:cNvPr id="74758" name="Rectangle 7"/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4</a:t>
            </a:r>
          </a:p>
        </p:txBody>
      </p:sp>
      <p:grpSp>
        <p:nvGrpSpPr>
          <p:cNvPr id="74759" name="Group 24"/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74762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74773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charset="2"/>
                  <a:buChar char="4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charset="0"/>
                </a:endParaRPr>
              </a:p>
            </p:txBody>
          </p:sp>
          <p:sp>
            <p:nvSpPr>
              <p:cNvPr id="74774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4763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74771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charset="2"/>
                  <a:buChar char="4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charset="0"/>
                    <a:ea typeface="MS PGothic" charset="-128"/>
                    <a:cs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charset="0"/>
                </a:endParaRPr>
              </a:p>
            </p:txBody>
          </p:sp>
          <p:sp>
            <p:nvSpPr>
              <p:cNvPr id="74772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4764" name="Text Box 15"/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74765" name="Text Box 16"/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4</a:t>
              </a:r>
            </a:p>
          </p:txBody>
        </p:sp>
        <p:sp>
          <p:nvSpPr>
            <p:cNvPr id="74766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charset="0"/>
              </a:endParaRPr>
            </a:p>
          </p:txBody>
        </p:sp>
        <p:sp>
          <p:nvSpPr>
            <p:cNvPr id="74767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charset="0"/>
              </a:endParaRPr>
            </a:p>
          </p:txBody>
        </p:sp>
        <p:sp>
          <p:nvSpPr>
            <p:cNvPr id="74768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769" name="Text Box 20"/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2</a:t>
              </a:r>
            </a:p>
          </p:txBody>
        </p:sp>
        <p:sp>
          <p:nvSpPr>
            <p:cNvPr id="74770" name="Text Box 21"/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charset="2"/>
                <a:buChar char="l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charset="2"/>
                <a:buChar char="4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charset="0"/>
                  <a:ea typeface="MS PGothic" charset="-128"/>
                  <a:cs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3</a:t>
              </a:r>
            </a:p>
          </p:txBody>
        </p:sp>
      </p:grpSp>
      <p:sp>
        <p:nvSpPr>
          <p:cNvPr id="74760" name="Text Box 22"/>
          <p:cNvSpPr txBox="1">
            <a:spLocks noChangeArrowheads="1"/>
          </p:cNvSpPr>
          <p:nvPr/>
        </p:nvSpPr>
        <p:spPr bwMode="auto">
          <a:xfrm>
            <a:off x="2016125" y="525462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user space </a:t>
            </a:r>
          </a:p>
        </p:txBody>
      </p:sp>
      <p:sp>
        <p:nvSpPr>
          <p:cNvPr id="74761" name="Text Box 23"/>
          <p:cNvSpPr txBox="1">
            <a:spLocks noChangeArrowheads="1"/>
          </p:cNvSpPr>
          <p:nvPr/>
        </p:nvSpPr>
        <p:spPr bwMode="auto">
          <a:xfrm>
            <a:off x="4870450" y="5254625"/>
            <a:ext cx="259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physical memory space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5" y="166688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Segment Table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931863"/>
            <a:ext cx="7246937" cy="5670550"/>
          </a:xfrm>
        </p:spPr>
        <p:txBody>
          <a:bodyPr/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Segment table</a:t>
            </a:r>
            <a:r>
              <a:rPr lang="en-US" altLang="en-US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base</a:t>
            </a:r>
            <a:r>
              <a:rPr lang="en-US" altLang="en-US" sz="20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000" dirty="0">
                <a:ea typeface="MS PGothic" charset="-128"/>
              </a:rPr>
              <a:t>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sz="2000" b="1" dirty="0">
                <a:solidFill>
                  <a:srgbClr val="3366FF"/>
                </a:solidFill>
                <a:ea typeface="MS PGothic" charset="-128"/>
              </a:rPr>
              <a:t>limit</a:t>
            </a:r>
            <a:r>
              <a:rPr lang="en-US" altLang="en-US" sz="20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000" dirty="0">
                <a:ea typeface="MS PGothic" charset="-128"/>
              </a:rPr>
              <a:t>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sz="2000" dirty="0">
              <a:ea typeface="MS PGothic" charset="-128"/>
            </a:endParaRPr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Segment-table base register (STBR)</a:t>
            </a:r>
            <a:r>
              <a:rPr lang="en-US" altLang="en-US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points to the segment table</a:t>
            </a:r>
            <a:r>
              <a:rPr lang="ja-JP" altLang="en-US" sz="2400" dirty="0">
                <a:ea typeface="MS PGothic" charset="-128"/>
              </a:rPr>
              <a:t>’</a:t>
            </a:r>
            <a:r>
              <a:rPr lang="en-US" altLang="ja-JP" sz="2400" dirty="0">
                <a:ea typeface="MS PGothic" charset="-128"/>
              </a:rPr>
              <a:t>s location in memory</a:t>
            </a:r>
          </a:p>
          <a:p>
            <a:pPr>
              <a:tabLst>
                <a:tab pos="1828800" algn="l"/>
                <a:tab pos="2855913" algn="ctr"/>
              </a:tabLst>
            </a:pPr>
            <a:endParaRPr lang="en-US" altLang="en-US" sz="2400" dirty="0">
              <a:ea typeface="MS PGothic" charset="-128"/>
            </a:endParaRPr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Segment-table </a:t>
            </a:r>
            <a:r>
              <a:rPr lang="en-US" altLang="en-US" sz="2400" b="1" dirty="0">
                <a:solidFill>
                  <a:srgbClr val="FF0000"/>
                </a:solidFill>
                <a:ea typeface="MS PGothic" charset="-128"/>
              </a:rPr>
              <a:t>length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 register (STLR)</a:t>
            </a:r>
            <a:r>
              <a:rPr lang="en-US" altLang="en-US" sz="2400" dirty="0">
                <a:solidFill>
                  <a:srgbClr val="3366FF"/>
                </a:solidFill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indicates number of segments used by a program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5" y="166688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Virtual Address in Segmentation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8538" y="1262063"/>
            <a:ext cx="8145462" cy="1811337"/>
          </a:xfrm>
        </p:spPr>
        <p:txBody>
          <a:bodyPr/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 sz="2800" dirty="0">
                <a:ea typeface="MS PGothic" charset="-128"/>
              </a:rPr>
              <a:t>Logical address consists of a two tuple: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sz="2400" dirty="0">
                <a:solidFill>
                  <a:srgbClr val="0070C0"/>
                </a:solidFill>
                <a:ea typeface="MS PGothic" charset="-128"/>
              </a:rPr>
              <a:t>&lt;segment-number, offset&gt;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sz="2400" dirty="0" err="1">
                <a:solidFill>
                  <a:srgbClr val="0070C0"/>
                </a:solidFill>
                <a:ea typeface="MS PGothic" charset="-128"/>
              </a:rPr>
              <a:t>cs:ip</a:t>
            </a:r>
            <a:endParaRPr lang="en-US" altLang="en-US" sz="2400" dirty="0">
              <a:solidFill>
                <a:srgbClr val="0070C0"/>
              </a:solidFill>
              <a:ea typeface="MS PGothic" charset="-128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79513" y="35941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base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limit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2"/>
          <p:cNvSpPr>
            <a:spLocks noChangeArrowheads="1"/>
          </p:cNvSpPr>
          <p:nvPr/>
        </p:nvSpPr>
        <p:spPr bwMode="auto">
          <a:xfrm>
            <a:off x="2817813" y="3163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.data</a:t>
            </a:r>
          </a:p>
        </p:txBody>
      </p:sp>
      <p:sp>
        <p:nvSpPr>
          <p:cNvPr id="14338" name="Rectangle 73"/>
          <p:cNvSpPr>
            <a:spLocks noChangeArrowheads="1"/>
          </p:cNvSpPr>
          <p:nvPr/>
        </p:nvSpPr>
        <p:spPr bwMode="auto">
          <a:xfrm>
            <a:off x="2817813" y="3925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.symtab</a:t>
            </a:r>
          </a:p>
        </p:txBody>
      </p:sp>
      <p:sp>
        <p:nvSpPr>
          <p:cNvPr id="14339" name="Rectangle 78"/>
          <p:cNvSpPr>
            <a:spLocks noChangeArrowheads="1"/>
          </p:cNvSpPr>
          <p:nvPr/>
        </p:nvSpPr>
        <p:spPr bwMode="auto">
          <a:xfrm>
            <a:off x="2817813" y="4306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.debug</a:t>
            </a:r>
          </a:p>
        </p:txBody>
      </p:sp>
      <p:sp>
        <p:nvSpPr>
          <p:cNvPr id="14340" name="Text Box 80"/>
          <p:cNvSpPr txBox="1">
            <a:spLocks noChangeArrowheads="1"/>
          </p:cNvSpPr>
          <p:nvPr/>
        </p:nvSpPr>
        <p:spPr bwMode="auto">
          <a:xfrm>
            <a:off x="2527300" y="1182688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0</a:t>
            </a:r>
          </a:p>
        </p:txBody>
      </p:sp>
      <p:sp>
        <p:nvSpPr>
          <p:cNvPr id="14341" name="Rectangle 81"/>
          <p:cNvSpPr>
            <a:spLocks noChangeArrowheads="1"/>
          </p:cNvSpPr>
          <p:nvPr/>
        </p:nvSpPr>
        <p:spPr bwMode="auto">
          <a:xfrm>
            <a:off x="2817813" y="2782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.rodata</a:t>
            </a:r>
          </a:p>
        </p:txBody>
      </p:sp>
      <p:sp>
        <p:nvSpPr>
          <p:cNvPr id="14342" name="Rectangle 82"/>
          <p:cNvSpPr>
            <a:spLocks noChangeArrowheads="1"/>
          </p:cNvSpPr>
          <p:nvPr/>
        </p:nvSpPr>
        <p:spPr bwMode="auto">
          <a:xfrm>
            <a:off x="2817813" y="3544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.bss</a:t>
            </a:r>
          </a:p>
        </p:txBody>
      </p:sp>
      <p:sp>
        <p:nvSpPr>
          <p:cNvPr id="14343" name="Rectangle 89"/>
          <p:cNvSpPr>
            <a:spLocks noChangeArrowheads="1"/>
          </p:cNvSpPr>
          <p:nvPr/>
        </p:nvSpPr>
        <p:spPr bwMode="auto">
          <a:xfrm>
            <a:off x="2817813" y="1287463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ELF header</a:t>
            </a:r>
          </a:p>
        </p:txBody>
      </p:sp>
      <p:sp>
        <p:nvSpPr>
          <p:cNvPr id="14344" name="Text Box 91"/>
          <p:cNvSpPr txBox="1">
            <a:spLocks noChangeArrowheads="1"/>
          </p:cNvSpPr>
          <p:nvPr/>
        </p:nvSpPr>
        <p:spPr bwMode="auto">
          <a:xfrm>
            <a:off x="1460500" y="5192713"/>
            <a:ext cx="1219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Describes object file sections</a:t>
            </a:r>
          </a:p>
        </p:txBody>
      </p:sp>
      <p:sp>
        <p:nvSpPr>
          <p:cNvPr id="14345" name="Rectangle 92"/>
          <p:cNvSpPr>
            <a:spLocks noChangeArrowheads="1"/>
          </p:cNvSpPr>
          <p:nvPr/>
        </p:nvSpPr>
        <p:spPr bwMode="auto">
          <a:xfrm>
            <a:off x="2817813" y="5068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.strtab</a:t>
            </a:r>
          </a:p>
        </p:txBody>
      </p:sp>
      <p:sp>
        <p:nvSpPr>
          <p:cNvPr id="14346" name="Rectangle 93"/>
          <p:cNvSpPr>
            <a:spLocks noChangeArrowheads="1"/>
          </p:cNvSpPr>
          <p:nvPr/>
        </p:nvSpPr>
        <p:spPr bwMode="auto">
          <a:xfrm>
            <a:off x="2817813" y="5449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Section header table</a:t>
            </a:r>
          </a:p>
        </p:txBody>
      </p:sp>
      <p:sp>
        <p:nvSpPr>
          <p:cNvPr id="14347" name="Rectangle 95"/>
          <p:cNvSpPr>
            <a:spLocks noChangeArrowheads="1"/>
          </p:cNvSpPr>
          <p:nvPr/>
        </p:nvSpPr>
        <p:spPr bwMode="auto">
          <a:xfrm>
            <a:off x="2817813" y="4687888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.line</a:t>
            </a:r>
          </a:p>
        </p:txBody>
      </p:sp>
      <p:sp>
        <p:nvSpPr>
          <p:cNvPr id="14348" name="Rectangle 96"/>
          <p:cNvSpPr>
            <a:spLocks noChangeArrowheads="1"/>
          </p:cNvSpPr>
          <p:nvPr/>
        </p:nvSpPr>
        <p:spPr bwMode="auto">
          <a:xfrm>
            <a:off x="2817813" y="1668463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Program header table</a:t>
            </a:r>
          </a:p>
        </p:txBody>
      </p:sp>
      <p:sp>
        <p:nvSpPr>
          <p:cNvPr id="14349" name="Rectangle 98"/>
          <p:cNvSpPr>
            <a:spLocks noChangeArrowheads="1"/>
          </p:cNvSpPr>
          <p:nvPr/>
        </p:nvSpPr>
        <p:spPr bwMode="auto">
          <a:xfrm>
            <a:off x="2817813" y="2430463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.text</a:t>
            </a:r>
          </a:p>
        </p:txBody>
      </p:sp>
      <p:sp>
        <p:nvSpPr>
          <p:cNvPr id="14350" name="Rectangle 99"/>
          <p:cNvSpPr>
            <a:spLocks noChangeArrowheads="1"/>
          </p:cNvSpPr>
          <p:nvPr/>
        </p:nvSpPr>
        <p:spPr bwMode="auto">
          <a:xfrm>
            <a:off x="2817813" y="2049463"/>
            <a:ext cx="2971800" cy="381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Courier New" charset="0"/>
              </a:rPr>
              <a:t>.init</a:t>
            </a:r>
          </a:p>
        </p:txBody>
      </p:sp>
      <p:sp>
        <p:nvSpPr>
          <p:cNvPr id="14351" name="AutoShape 100"/>
          <p:cNvSpPr>
            <a:spLocks/>
          </p:cNvSpPr>
          <p:nvPr/>
        </p:nvSpPr>
        <p:spPr bwMode="auto">
          <a:xfrm>
            <a:off x="5880100" y="1335088"/>
            <a:ext cx="76200" cy="1828800"/>
          </a:xfrm>
          <a:prstGeom prst="rightBrace">
            <a:avLst>
              <a:gd name="adj1" fmla="val 200000"/>
              <a:gd name="adj2" fmla="val 5047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>
              <a:latin typeface="Verdana" charset="0"/>
            </a:endParaRPr>
          </a:p>
        </p:txBody>
      </p:sp>
      <p:sp>
        <p:nvSpPr>
          <p:cNvPr id="14352" name="AutoShape 101"/>
          <p:cNvSpPr>
            <a:spLocks/>
          </p:cNvSpPr>
          <p:nvPr/>
        </p:nvSpPr>
        <p:spPr bwMode="auto">
          <a:xfrm>
            <a:off x="5865813" y="3240088"/>
            <a:ext cx="90487" cy="657225"/>
          </a:xfrm>
          <a:prstGeom prst="rightBrace">
            <a:avLst>
              <a:gd name="adj1" fmla="val 60527"/>
              <a:gd name="adj2" fmla="val 5047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>
              <a:latin typeface="Verdana" charset="0"/>
            </a:endParaRPr>
          </a:p>
        </p:txBody>
      </p:sp>
      <p:sp>
        <p:nvSpPr>
          <p:cNvPr id="14353" name="Text Box 110"/>
          <p:cNvSpPr txBox="1">
            <a:spLocks noChangeArrowheads="1"/>
          </p:cNvSpPr>
          <p:nvPr/>
        </p:nvSpPr>
        <p:spPr bwMode="auto">
          <a:xfrm>
            <a:off x="469900" y="1411288"/>
            <a:ext cx="2209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Maps contiguous file sections to runtime memory segments</a:t>
            </a:r>
          </a:p>
        </p:txBody>
      </p:sp>
      <p:sp>
        <p:nvSpPr>
          <p:cNvPr id="14354" name="AutoShape 113"/>
          <p:cNvSpPr>
            <a:spLocks/>
          </p:cNvSpPr>
          <p:nvPr/>
        </p:nvSpPr>
        <p:spPr bwMode="auto">
          <a:xfrm flipH="1">
            <a:off x="2679700" y="5421313"/>
            <a:ext cx="76200" cy="381000"/>
          </a:xfrm>
          <a:prstGeom prst="rightBrace">
            <a:avLst>
              <a:gd name="adj1" fmla="val 41667"/>
              <a:gd name="adj2" fmla="val 5047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>
              <a:latin typeface="Verdana" charset="0"/>
            </a:endParaRPr>
          </a:p>
        </p:txBody>
      </p:sp>
      <p:sp>
        <p:nvSpPr>
          <p:cNvPr id="14355" name="AutoShape 114"/>
          <p:cNvSpPr>
            <a:spLocks/>
          </p:cNvSpPr>
          <p:nvPr/>
        </p:nvSpPr>
        <p:spPr bwMode="auto">
          <a:xfrm flipH="1">
            <a:off x="2679700" y="1639888"/>
            <a:ext cx="76200" cy="381000"/>
          </a:xfrm>
          <a:prstGeom prst="rightBrace">
            <a:avLst>
              <a:gd name="adj1" fmla="val 41667"/>
              <a:gd name="adj2" fmla="val 5047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>
              <a:latin typeface="Verdana" charset="0"/>
            </a:endParaRPr>
          </a:p>
        </p:txBody>
      </p:sp>
      <p:sp>
        <p:nvSpPr>
          <p:cNvPr id="14356" name="Text Box 115"/>
          <p:cNvSpPr txBox="1">
            <a:spLocks noChangeArrowheads="1"/>
          </p:cNvSpPr>
          <p:nvPr/>
        </p:nvSpPr>
        <p:spPr bwMode="auto">
          <a:xfrm>
            <a:off x="5956300" y="2020888"/>
            <a:ext cx="2819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Read-only memory segment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(code segment)</a:t>
            </a:r>
          </a:p>
        </p:txBody>
      </p:sp>
      <p:sp>
        <p:nvSpPr>
          <p:cNvPr id="14357" name="Text Box 116"/>
          <p:cNvSpPr txBox="1">
            <a:spLocks noChangeArrowheads="1"/>
          </p:cNvSpPr>
          <p:nvPr/>
        </p:nvSpPr>
        <p:spPr bwMode="auto">
          <a:xfrm>
            <a:off x="5956300" y="3287713"/>
            <a:ext cx="2819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Read/write memory segment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(data segment)</a:t>
            </a:r>
          </a:p>
        </p:txBody>
      </p:sp>
      <p:sp>
        <p:nvSpPr>
          <p:cNvPr id="14358" name="AutoShape 139"/>
          <p:cNvSpPr>
            <a:spLocks/>
          </p:cNvSpPr>
          <p:nvPr/>
        </p:nvSpPr>
        <p:spPr bwMode="auto">
          <a:xfrm>
            <a:off x="5880100" y="3973513"/>
            <a:ext cx="76200" cy="1828800"/>
          </a:xfrm>
          <a:prstGeom prst="rightBrace">
            <a:avLst>
              <a:gd name="adj1" fmla="val 200000"/>
              <a:gd name="adj2" fmla="val 5047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>
              <a:latin typeface="Verdana" charset="0"/>
            </a:endParaRPr>
          </a:p>
        </p:txBody>
      </p:sp>
      <p:sp>
        <p:nvSpPr>
          <p:cNvPr id="14359" name="Text Box 140"/>
          <p:cNvSpPr txBox="1">
            <a:spLocks noChangeArrowheads="1"/>
          </p:cNvSpPr>
          <p:nvPr/>
        </p:nvSpPr>
        <p:spPr bwMode="auto">
          <a:xfrm>
            <a:off x="5956300" y="4506913"/>
            <a:ext cx="2209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Symbol table and debugging info are not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latin typeface="Verdana" charset="0"/>
              </a:rPr>
              <a:t>loaded into memory</a:t>
            </a: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857250" y="182563"/>
            <a:ext cx="75834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2489" kern="0" dirty="0">
                <a:ea typeface="MS PGothic" charset="-128"/>
              </a:rPr>
              <a:t>Program on disk</a:t>
            </a:r>
          </a:p>
        </p:txBody>
      </p:sp>
      <p:sp>
        <p:nvSpPr>
          <p:cNvPr id="14361" name="矩形 25"/>
          <p:cNvSpPr>
            <a:spLocks noChangeArrowheads="1"/>
          </p:cNvSpPr>
          <p:nvPr/>
        </p:nvSpPr>
        <p:spPr bwMode="auto">
          <a:xfrm>
            <a:off x="2828925" y="2516188"/>
            <a:ext cx="2949575" cy="942975"/>
          </a:xfrm>
          <a:prstGeom prst="rect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Segmentation </a:t>
            </a:r>
            <a:r>
              <a:rPr lang="en-US" altLang="zh-CN" dirty="0">
                <a:ea typeface="MS PGothic" charset="-128"/>
              </a:rPr>
              <a:t>Hardware</a:t>
            </a:r>
            <a:endParaRPr lang="en-US" altLang="en-US" sz="2400" dirty="0">
              <a:ea typeface="MS PGothic" charset="-128"/>
            </a:endParaRPr>
          </a:p>
        </p:txBody>
      </p:sp>
      <p:pic>
        <p:nvPicPr>
          <p:cNvPr id="12290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985838"/>
            <a:ext cx="7737475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文本框 1"/>
          <p:cNvSpPr txBox="1">
            <a:spLocks noChangeArrowheads="1"/>
          </p:cNvSpPr>
          <p:nvPr/>
        </p:nvSpPr>
        <p:spPr bwMode="auto">
          <a:xfrm>
            <a:off x="131763" y="4481513"/>
            <a:ext cx="3973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tabLst>
                <a:tab pos="1828800" algn="l"/>
                <a:tab pos="2855913" algn="ctr"/>
              </a:tabLst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tabLst>
                <a:tab pos="1828800" algn="l"/>
                <a:tab pos="2855913" algn="ctr"/>
              </a:tabLst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tabLst>
                <a:tab pos="1828800" algn="l"/>
                <a:tab pos="2855913" algn="ctr"/>
              </a:tabLst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1828800" algn="l"/>
                <a:tab pos="2855913" algn="ctr"/>
              </a:tabLst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1828800" algn="l"/>
                <a:tab pos="2855913" algn="ctr"/>
              </a:tabLst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28800" algn="l"/>
                <a:tab pos="2855913" algn="ctr"/>
              </a:tabLst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28800" algn="l"/>
                <a:tab pos="2855913" algn="ctr"/>
              </a:tabLst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28800" algn="l"/>
                <a:tab pos="2855913" algn="ctr"/>
              </a:tabLst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28800" algn="l"/>
                <a:tab pos="2855913" algn="ctr"/>
              </a:tabLst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Monotype Sorts" charset="2"/>
              <a:buNone/>
            </a:pPr>
            <a:r>
              <a:rPr kumimoji="0" lang="en-US" altLang="en-US" b="1" dirty="0">
                <a:solidFill>
                  <a:srgbClr val="FF0000"/>
                </a:solidFill>
                <a:latin typeface="Verdana" charset="0"/>
              </a:rPr>
              <a:t>&lt;segment-number, offset&gt;</a:t>
            </a:r>
          </a:p>
        </p:txBody>
      </p:sp>
      <p:cxnSp>
        <p:nvCxnSpPr>
          <p:cNvPr id="12292" name="直线箭头连接符 2"/>
          <p:cNvCxnSpPr>
            <a:cxnSpLocks noChangeShapeType="1"/>
          </p:cNvCxnSpPr>
          <p:nvPr/>
        </p:nvCxnSpPr>
        <p:spPr bwMode="auto">
          <a:xfrm flipH="1">
            <a:off x="1990725" y="3421063"/>
            <a:ext cx="325438" cy="1060450"/>
          </a:xfrm>
          <a:prstGeom prst="straightConnector1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Example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8294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" y="-188913"/>
            <a:ext cx="7869238" cy="704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697163" y="5576888"/>
            <a:ext cx="36893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zh-CN" b="1">
                <a:solidFill>
                  <a:srgbClr val="FF0000"/>
                </a:solidFill>
                <a:latin typeface="Verdana" charset="0"/>
              </a:rPr>
              <a:t>&lt;001, 000000011011&gt;</a:t>
            </a:r>
            <a:r>
              <a:rPr lang="en-US" altLang="zh-CN" b="1" baseline="-25000">
                <a:solidFill>
                  <a:srgbClr val="FF0000"/>
                </a:solidFill>
                <a:latin typeface="Verdana" charset="0"/>
              </a:rPr>
              <a:t>b</a:t>
            </a:r>
          </a:p>
          <a:p>
            <a:pPr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zh-CN" b="1">
                <a:solidFill>
                  <a:srgbClr val="0070C0"/>
                </a:solidFill>
                <a:latin typeface="Verdana" charset="0"/>
              </a:rPr>
              <a:t>&lt;2, 1FF&gt;</a:t>
            </a:r>
            <a:r>
              <a:rPr lang="en-US" altLang="zh-CN" b="1" baseline="-25000">
                <a:solidFill>
                  <a:srgbClr val="0070C0"/>
                </a:solidFill>
                <a:latin typeface="Verdana" charset="0"/>
              </a:rPr>
              <a:t>h</a:t>
            </a:r>
          </a:p>
          <a:p>
            <a:pPr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zh-CN" b="1">
                <a:solidFill>
                  <a:srgbClr val="0070C0"/>
                </a:solidFill>
                <a:latin typeface="Verdana" charset="0"/>
              </a:rPr>
              <a:t>&lt;3, 00F&gt;</a:t>
            </a:r>
            <a:r>
              <a:rPr lang="en-US" altLang="zh-CN" b="1" baseline="-25000">
                <a:solidFill>
                  <a:srgbClr val="0070C0"/>
                </a:solidFill>
                <a:latin typeface="Verdana" charset="0"/>
              </a:rPr>
              <a:t>h</a:t>
            </a:r>
            <a:endParaRPr lang="zh-CN" altLang="en-US" b="1" baseline="-25000">
              <a:solidFill>
                <a:srgbClr val="0070C0"/>
              </a:solidFill>
              <a:latin typeface="Verdana" charset="0"/>
            </a:endParaRPr>
          </a:p>
        </p:txBody>
      </p:sp>
      <p:cxnSp>
        <p:nvCxnSpPr>
          <p:cNvPr id="4" name="直线箭头连接符 3"/>
          <p:cNvCxnSpPr/>
          <p:nvPr/>
        </p:nvCxnSpPr>
        <p:spPr bwMode="auto">
          <a:xfrm>
            <a:off x="4702629" y="1861457"/>
            <a:ext cx="310242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标题 1"/>
          <p:cNvSpPr>
            <a:spLocks noGrp="1"/>
          </p:cNvSpPr>
          <p:nvPr>
            <p:ph type="title"/>
          </p:nvPr>
        </p:nvSpPr>
        <p:spPr>
          <a:xfrm>
            <a:off x="533400" y="3021013"/>
            <a:ext cx="8229600" cy="576262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The End of Chap 8 (1)</a:t>
            </a:r>
            <a:endParaRPr kumimoji="1" lang="zh-CN" altLang="en-US">
              <a:ea typeface="MS PGothic" charset="-128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Virtual Address Space </a:t>
            </a:r>
            <a:r>
              <a:rPr kumimoji="1" lang="en-US" altLang="zh-CN">
                <a:solidFill>
                  <a:srgbClr val="C00000"/>
                </a:solidFill>
                <a:ea typeface="MS PGothic" charset="-128"/>
              </a:rPr>
              <a:t>(32 bit)</a:t>
            </a:r>
            <a:endParaRPr kumimoji="1" lang="zh-CN" altLang="en-US">
              <a:solidFill>
                <a:srgbClr val="C00000"/>
              </a:solidFill>
              <a:ea typeface="MS PGothic" charset="-128"/>
            </a:endParaRPr>
          </a:p>
        </p:txBody>
      </p:sp>
      <p:pic>
        <p:nvPicPr>
          <p:cNvPr id="4096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884238"/>
            <a:ext cx="7173912" cy="595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6425" y="2063750"/>
            <a:ext cx="2538413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线箭头连接符 4"/>
          <p:cNvCxnSpPr>
            <a:cxnSpLocks noChangeShapeType="1"/>
          </p:cNvCxnSpPr>
          <p:nvPr/>
        </p:nvCxnSpPr>
        <p:spPr bwMode="auto">
          <a:xfrm flipV="1">
            <a:off x="1931988" y="1666875"/>
            <a:ext cx="590550" cy="515938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线箭头连接符 7"/>
          <p:cNvCxnSpPr>
            <a:cxnSpLocks noChangeShapeType="1"/>
          </p:cNvCxnSpPr>
          <p:nvPr/>
        </p:nvCxnSpPr>
        <p:spPr bwMode="auto">
          <a:xfrm>
            <a:off x="1931988" y="6002338"/>
            <a:ext cx="590550" cy="72231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522538" y="1666875"/>
            <a:ext cx="4452937" cy="5057775"/>
          </a:xfrm>
          <a:prstGeom prst="rect">
            <a:avLst/>
          </a:prstGeom>
          <a:noFill/>
          <a:ln w="571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46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Virtual Address Space </a:t>
            </a:r>
            <a:r>
              <a:rPr kumimoji="1" lang="en-US" altLang="zh-CN">
                <a:solidFill>
                  <a:srgbClr val="C00000"/>
                </a:solidFill>
                <a:ea typeface="MS PGothic" charset="-128"/>
              </a:rPr>
              <a:t>(32 bit)</a:t>
            </a:r>
            <a:endParaRPr kumimoji="1" lang="zh-CN" altLang="en-US">
              <a:solidFill>
                <a:srgbClr val="C00000"/>
              </a:solidFill>
              <a:ea typeface="MS PGothic" charset="-128"/>
            </a:endParaRPr>
          </a:p>
        </p:txBody>
      </p:sp>
      <p:pic>
        <p:nvPicPr>
          <p:cNvPr id="4198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1608138"/>
            <a:ext cx="8328025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126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X86-64 Linux</a:t>
            </a:r>
            <a:endParaRPr kumimoji="1" lang="zh-CN" altLang="en-US">
              <a:ea typeface="MS PGothic" charset="-128"/>
            </a:endParaRPr>
          </a:p>
        </p:txBody>
      </p:sp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690562"/>
          </a:xfrm>
        </p:spPr>
        <p:txBody>
          <a:bodyPr/>
          <a:lstStyle/>
          <a:p>
            <a:r>
              <a:rPr lang="en-US" altLang="zh-CN" sz="2800">
                <a:solidFill>
                  <a:srgbClr val="FF0000"/>
                </a:solidFill>
                <a:ea typeface="MS PGothic" charset="-128"/>
              </a:rPr>
              <a:t>48 bits (not 64) </a:t>
            </a:r>
            <a:r>
              <a:rPr lang="en-US" altLang="zh-CN" sz="2800">
                <a:ea typeface="MS PGothic" charset="-128"/>
              </a:rPr>
              <a:t>virtual address space</a:t>
            </a:r>
            <a:endParaRPr lang="zh-CN" altLang="en-US" sz="2800">
              <a:ea typeface="MS PGothic" charset="-128"/>
            </a:endParaRPr>
          </a:p>
        </p:txBody>
      </p:sp>
      <p:pic>
        <p:nvPicPr>
          <p:cNvPr id="43011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924050"/>
            <a:ext cx="8710612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153275" y="144463"/>
          <a:ext cx="1882775" cy="1419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9613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Kernel space 128T</a:t>
                      </a:r>
                      <a:endParaRPr lang="zh-CN" altLang="en-US" sz="1800" dirty="0"/>
                    </a:p>
                  </a:txBody>
                  <a:tcPr marL="91435" marR="91435" marT="45751" marB="45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613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User space 128T</a:t>
                      </a:r>
                      <a:endParaRPr lang="zh-CN" altLang="en-US" sz="1800" dirty="0"/>
                    </a:p>
                  </a:txBody>
                  <a:tcPr marL="91435" marR="91435" marT="45751" marB="45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214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MS PGothic" charset="-128"/>
              </a:rPr>
              <a:t>Dynamic Linking and Shared Library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86018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7575"/>
            <a:ext cx="3698875" cy="581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文本框 3"/>
          <p:cNvSpPr txBox="1">
            <a:spLocks noChangeArrowheads="1"/>
          </p:cNvSpPr>
          <p:nvPr/>
        </p:nvSpPr>
        <p:spPr bwMode="auto">
          <a:xfrm>
            <a:off x="5297488" y="1828800"/>
            <a:ext cx="3389312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charset="2"/>
              <a:buChar char="4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charset="0"/>
                <a:ea typeface="MS PGothic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zh-CN" sz="2400">
                <a:solidFill>
                  <a:srgbClr val="FF0000"/>
                </a:solidFill>
                <a:latin typeface="Verdana" charset="0"/>
              </a:rPr>
              <a:t>Save</a:t>
            </a:r>
            <a:r>
              <a:rPr lang="zh-CN" altLang="en-US" sz="2400">
                <a:solidFill>
                  <a:srgbClr val="FF0000"/>
                </a:solidFill>
                <a:latin typeface="Verdana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Verdana" charset="0"/>
              </a:rPr>
              <a:t>space</a:t>
            </a:r>
          </a:p>
          <a:p>
            <a:pPr lvl="1"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zh-CN">
                <a:solidFill>
                  <a:srgbClr val="FF0000"/>
                </a:solidFill>
                <a:latin typeface="Verdana" charset="0"/>
              </a:rPr>
              <a:t>Disk</a:t>
            </a:r>
          </a:p>
          <a:p>
            <a:pPr lvl="1"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zh-CN">
                <a:solidFill>
                  <a:srgbClr val="FF0000"/>
                </a:solidFill>
                <a:latin typeface="Verdana" charset="0"/>
              </a:rPr>
              <a:t>Memory (shared)</a:t>
            </a:r>
            <a:endParaRPr lang="zh-CN" altLang="en-US">
              <a:solidFill>
                <a:srgbClr val="FF0000"/>
              </a:solidFill>
              <a:latin typeface="Verdana" charset="0"/>
            </a:endParaRPr>
          </a:p>
          <a:p>
            <a:pPr>
              <a:spcBef>
                <a:spcPct val="0"/>
              </a:spcBef>
              <a:buClrTx/>
              <a:buSzTx/>
              <a:buFont typeface="Arial" charset="0"/>
              <a:buChar char="•"/>
            </a:pPr>
            <a:endParaRPr lang="en-US" altLang="zh-CN">
              <a:solidFill>
                <a:srgbClr val="FF0000"/>
              </a:solidFill>
              <a:latin typeface="Verdana" charset="0"/>
            </a:endParaRPr>
          </a:p>
          <a:p>
            <a:pPr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zh-CN" sz="2400">
                <a:solidFill>
                  <a:srgbClr val="FF0000"/>
                </a:solidFill>
                <a:latin typeface="Verdana" charset="0"/>
              </a:rPr>
              <a:t>Facilitate</a:t>
            </a:r>
            <a:r>
              <a:rPr lang="zh-CN" altLang="en-US" sz="2400">
                <a:solidFill>
                  <a:srgbClr val="FF0000"/>
                </a:solidFill>
                <a:latin typeface="Verdana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Verdana" charset="0"/>
              </a:rPr>
              <a:t>update</a:t>
            </a:r>
            <a:endParaRPr lang="zh-CN" altLang="en-US" sz="2400">
              <a:solidFill>
                <a:srgbClr val="FF0000"/>
              </a:solidFill>
              <a:latin typeface="Verdana" charset="0"/>
            </a:endParaRP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00503"/>
            <a:ext cx="8686800" cy="55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4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7B481-EB92-40A3-A72C-FCFF6A0A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 on Disk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4EBCF4-94A8-4669-80D0-992237A9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0" y="1992337"/>
            <a:ext cx="2691636" cy="441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161E42-6438-4C3D-B785-473B93F3A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710" y="3705453"/>
            <a:ext cx="3356390" cy="2661138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1E7E6049-CF2E-456B-B004-03F4514D5557}"/>
              </a:ext>
            </a:extLst>
          </p:cNvPr>
          <p:cNvSpPr/>
          <p:nvPr/>
        </p:nvSpPr>
        <p:spPr bwMode="auto">
          <a:xfrm>
            <a:off x="3182962" y="3705453"/>
            <a:ext cx="744415" cy="259666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4427C7-022D-48A3-B80E-4BF9150D2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949" y="1125498"/>
            <a:ext cx="7031841" cy="242542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0A8F79AA-D4A2-477D-907D-D0630B0B7634}"/>
              </a:ext>
            </a:extLst>
          </p:cNvPr>
          <p:cNvCxnSpPr/>
          <p:nvPr/>
        </p:nvCxnSpPr>
        <p:spPr bwMode="auto">
          <a:xfrm rot="16200000" flipH="1">
            <a:off x="4404795" y="2037805"/>
            <a:ext cx="2194560" cy="1954203"/>
          </a:xfrm>
          <a:prstGeom prst="bentConnector3">
            <a:avLst>
              <a:gd name="adj1" fmla="val 238"/>
            </a:avLst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52A0B96C-4AD5-44C4-ADF9-CB3AD8C7828B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231238" y="2968753"/>
            <a:ext cx="2387021" cy="1206137"/>
          </a:xfrm>
          <a:prstGeom prst="bentConnector3">
            <a:avLst>
              <a:gd name="adj1" fmla="val 310"/>
            </a:avLst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6DBF1C9-8D8F-4629-9AD1-4550280CC175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897769" y="3300103"/>
            <a:ext cx="2440140" cy="1869750"/>
          </a:xfrm>
          <a:prstGeom prst="bentConnector3">
            <a:avLst>
              <a:gd name="adj1" fmla="val 99465"/>
            </a:avLst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618EC9AF-401C-49D1-9A8D-00FF65689B3A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194543" y="4092353"/>
            <a:ext cx="2567725" cy="1484858"/>
          </a:xfrm>
          <a:prstGeom prst="bentConnector3">
            <a:avLst>
              <a:gd name="adj1" fmla="val 100059"/>
            </a:avLst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3745813F-63A5-1505-E172-CEBAC149F9C9}"/>
              </a:ext>
            </a:extLst>
          </p:cNvPr>
          <p:cNvSpPr/>
          <p:nvPr/>
        </p:nvSpPr>
        <p:spPr bwMode="auto">
          <a:xfrm>
            <a:off x="323210" y="92676"/>
            <a:ext cx="1085460" cy="96382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2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Process in Memory</a:t>
            </a:r>
            <a:endParaRPr kumimoji="1" lang="zh-CN" altLang="en-US">
              <a:ea typeface="MS PGothic" charset="-128"/>
            </a:endParaRPr>
          </a:p>
        </p:txBody>
      </p:sp>
      <p:pic>
        <p:nvPicPr>
          <p:cNvPr id="1741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288"/>
            <a:ext cx="9144000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136525"/>
            <a:ext cx="7519987" cy="576263"/>
          </a:xfrm>
        </p:spPr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Resources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041400"/>
            <a:ext cx="7029450" cy="54943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  <a:ea typeface="MS PGothic" charset="-128"/>
              </a:rPr>
              <a:t>Program counter </a:t>
            </a:r>
            <a:r>
              <a:rPr lang="en-US" altLang="en-US" sz="2400" dirty="0">
                <a:ea typeface="MS PGothic" charset="-128"/>
              </a:rPr>
              <a:t>– location of instruction to next execute</a:t>
            </a:r>
          </a:p>
          <a:p>
            <a:r>
              <a:rPr lang="en-US" altLang="en-US" sz="2400" b="1" dirty="0">
                <a:solidFill>
                  <a:srgbClr val="0070C0"/>
                </a:solidFill>
                <a:ea typeface="MS PGothic" charset="-128"/>
              </a:rPr>
              <a:t>CPU registers </a:t>
            </a:r>
            <a:r>
              <a:rPr lang="en-US" altLang="en-US" sz="2400" dirty="0">
                <a:ea typeface="MS PGothic" charset="-128"/>
              </a:rPr>
              <a:t>– contents of all process-centric registers</a:t>
            </a:r>
          </a:p>
          <a:p>
            <a:r>
              <a:rPr lang="en-US" altLang="en-US" sz="2400" b="1" dirty="0">
                <a:solidFill>
                  <a:srgbClr val="FF0000"/>
                </a:solidFill>
                <a:ea typeface="MS PGothic" charset="-128"/>
              </a:rPr>
              <a:t>Memory-management information </a:t>
            </a:r>
            <a:r>
              <a:rPr lang="en-US" altLang="en-US" sz="2400" dirty="0">
                <a:ea typeface="MS PGothic" charset="-128"/>
              </a:rPr>
              <a:t>– memory allocated to the process</a:t>
            </a:r>
          </a:p>
          <a:p>
            <a:r>
              <a:rPr lang="en-US" altLang="en-US" sz="2400" b="1" dirty="0">
                <a:solidFill>
                  <a:srgbClr val="0070C0"/>
                </a:solidFill>
                <a:ea typeface="MS PGothic" charset="-128"/>
              </a:rPr>
              <a:t>I/O status information </a:t>
            </a:r>
            <a:r>
              <a:rPr lang="en-US" altLang="en-US" sz="2400" dirty="0">
                <a:ea typeface="MS PGothic" charset="-128"/>
              </a:rPr>
              <a:t>– I/O devices allocated to process, list of open files</a:t>
            </a:r>
          </a:p>
          <a:p>
            <a:endParaRPr lang="en-US" altLang="en-US" sz="2400" dirty="0">
              <a:ea typeface="MS PGothic" charset="-128"/>
            </a:endParaRPr>
          </a:p>
          <a:p>
            <a:pPr marL="0" indent="0">
              <a:buNone/>
            </a:pPr>
            <a:r>
              <a:rPr lang="en-US" altLang="zh-CN" sz="2400" dirty="0">
                <a:ea typeface="MS PGothic" charset="-128"/>
              </a:rPr>
              <a:t>All in PCB</a:t>
            </a:r>
            <a:endParaRPr lang="en-US" altLang="en-US" sz="2400" dirty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876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60450" y="163513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Summary</a:t>
            </a:r>
            <a:endParaRPr lang="en-US" altLang="en-US">
              <a:ea typeface="MS PGothic" charset="-128"/>
            </a:endParaRPr>
          </a:p>
        </p:txBody>
      </p:sp>
      <p:sp>
        <p:nvSpPr>
          <p:cNvPr id="1433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63600" y="1250950"/>
            <a:ext cx="7931150" cy="2668588"/>
          </a:xfrm>
        </p:spPr>
        <p:txBody>
          <a:bodyPr/>
          <a:lstStyle/>
          <a:p>
            <a:r>
              <a:rPr lang="en-US" altLang="en-US" sz="2400" dirty="0">
                <a:ea typeface="MS PGothic" charset="-128"/>
              </a:rPr>
              <a:t>Main </a:t>
            </a:r>
            <a:r>
              <a:rPr lang="en-US" altLang="en-US" sz="2400" dirty="0">
                <a:solidFill>
                  <a:srgbClr val="FF0000"/>
                </a:solidFill>
                <a:ea typeface="MS PGothic" charset="-128"/>
              </a:rPr>
              <a:t>memory </a:t>
            </a:r>
            <a:r>
              <a:rPr lang="en-US" altLang="en-US" sz="2400" dirty="0">
                <a:solidFill>
                  <a:srgbClr val="7030A0"/>
                </a:solidFill>
                <a:ea typeface="MS PGothic" charset="-128"/>
              </a:rPr>
              <a:t>(and cache) </a:t>
            </a:r>
            <a:r>
              <a:rPr lang="en-US" altLang="en-US" sz="2400" dirty="0">
                <a:ea typeface="MS PGothic" charset="-128"/>
              </a:rPr>
              <a:t>and </a:t>
            </a:r>
            <a:r>
              <a:rPr lang="en-US" altLang="en-US" sz="2400" dirty="0">
                <a:solidFill>
                  <a:srgbClr val="00B0F0"/>
                </a:solidFill>
                <a:ea typeface="MS PGothic" charset="-128"/>
              </a:rPr>
              <a:t>registers</a:t>
            </a:r>
            <a:r>
              <a:rPr lang="en-US" altLang="en-US" sz="2400" dirty="0">
                <a:ea typeface="MS PGothic" charset="-128"/>
              </a:rPr>
              <a:t> are only storage CPU can access directly</a:t>
            </a:r>
          </a:p>
          <a:p>
            <a:r>
              <a:rPr lang="en-US" altLang="en-US" sz="2400" dirty="0">
                <a:ea typeface="MS PGothic" charset="-128"/>
              </a:rPr>
              <a:t>Program must be brought (from disk) into memory and placed within a process for it to be run</a:t>
            </a:r>
          </a:p>
          <a:p>
            <a:r>
              <a:rPr lang="en-US" altLang="en-US" sz="2400" dirty="0">
                <a:ea typeface="MS PGothic" charset="-128"/>
              </a:rPr>
              <a:t>Memory unit only sees a stream of addresses + read requests, or address + data and write requests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717" y="3919539"/>
            <a:ext cx="4101296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77986AA9-975B-3C70-CAC4-4BFAEDCDBFAA}"/>
              </a:ext>
            </a:extLst>
          </p:cNvPr>
          <p:cNvSpPr/>
          <p:nvPr/>
        </p:nvSpPr>
        <p:spPr bwMode="auto">
          <a:xfrm>
            <a:off x="385011" y="220006"/>
            <a:ext cx="1409413" cy="110003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1849</TotalTime>
  <Words>2006</Words>
  <Application>Microsoft Office PowerPoint</Application>
  <PresentationFormat>全屏显示(4:3)</PresentationFormat>
  <Paragraphs>380</Paragraphs>
  <Slides>57</Slides>
  <Notes>39</Notes>
  <HiddenSlides>5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os-8</vt:lpstr>
      <vt:lpstr>Chapter 8:  Main Memory</vt:lpstr>
      <vt:lpstr>Chapter 8:  Memory Management</vt:lpstr>
      <vt:lpstr>Objectives</vt:lpstr>
      <vt:lpstr>Background</vt:lpstr>
      <vt:lpstr>PowerPoint 演示文稿</vt:lpstr>
      <vt:lpstr>Program on Disk</vt:lpstr>
      <vt:lpstr>Process in Memory</vt:lpstr>
      <vt:lpstr>Process Resources</vt:lpstr>
      <vt:lpstr>Summary</vt:lpstr>
      <vt:lpstr>Memory Management</vt:lpstr>
      <vt:lpstr>Memory Allocation and Reclaim(回收)</vt:lpstr>
      <vt:lpstr>Memory Hierarchy</vt:lpstr>
      <vt:lpstr>Performance of Various Levels of Storage</vt:lpstr>
      <vt:lpstr>Memory Access Speed</vt:lpstr>
      <vt:lpstr>Memory Isolation and Access Control</vt:lpstr>
      <vt:lpstr>Read Only Memory</vt:lpstr>
      <vt:lpstr>Summary</vt:lpstr>
      <vt:lpstr>Thinking About</vt:lpstr>
      <vt:lpstr>Demo 1</vt:lpstr>
      <vt:lpstr>Demo 2</vt:lpstr>
      <vt:lpstr>Demo 2</vt:lpstr>
      <vt:lpstr>Address Binding</vt:lpstr>
      <vt:lpstr>Virtual Memory</vt:lpstr>
      <vt:lpstr>Logical vs. Physical Address Space</vt:lpstr>
      <vt:lpstr>Virtual Address Space</vt:lpstr>
      <vt:lpstr>Pros and Cons of VM</vt:lpstr>
      <vt:lpstr>Summary</vt:lpstr>
      <vt:lpstr>Memory Management: Hardware Support</vt:lpstr>
      <vt:lpstr>Memory-Management Unit (MMU)</vt:lpstr>
      <vt:lpstr>Memory-Management Unit (MMU)</vt:lpstr>
      <vt:lpstr>Multistep Processing of a User Program </vt:lpstr>
      <vt:lpstr>Memory Management Strategies</vt:lpstr>
      <vt:lpstr>Memory Management Strategies</vt:lpstr>
      <vt:lpstr>Relocation Registers</vt:lpstr>
      <vt:lpstr>Dynamic relocation using a relocation register</vt:lpstr>
      <vt:lpstr>Protection</vt:lpstr>
      <vt:lpstr>Contiguous Memory Allocation</vt:lpstr>
      <vt:lpstr>Dynamic storage-allocation problem</vt:lpstr>
      <vt:lpstr>Fragmentation</vt:lpstr>
      <vt:lpstr>Fragmentation</vt:lpstr>
      <vt:lpstr>Limitations of Contiguous</vt:lpstr>
      <vt:lpstr>Deal with External Fragmentation</vt:lpstr>
      <vt:lpstr>Deal with External/Internal Fragmentation</vt:lpstr>
      <vt:lpstr>Assembly</vt:lpstr>
      <vt:lpstr>Segmentation</vt:lpstr>
      <vt:lpstr>User’s View of a Program</vt:lpstr>
      <vt:lpstr>Logical View of Segmentation</vt:lpstr>
      <vt:lpstr>Segment Table</vt:lpstr>
      <vt:lpstr>Virtual Address in Segmentation</vt:lpstr>
      <vt:lpstr>Segmentation Hardware</vt:lpstr>
      <vt:lpstr>Example</vt:lpstr>
      <vt:lpstr>The End of Chap 8 (1)</vt:lpstr>
      <vt:lpstr>Virtual Address Space (32 bit)</vt:lpstr>
      <vt:lpstr>Virtual Address Space (32 bit)</vt:lpstr>
      <vt:lpstr>X86-64 Linux</vt:lpstr>
      <vt:lpstr>Dynamic Linking and Shared Library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8:  Main Memory</dc:title>
  <dc:creator>Microsoft Office 用户</dc:creator>
  <cp:lastModifiedBy>wu ziran</cp:lastModifiedBy>
  <cp:revision>51</cp:revision>
  <cp:lastPrinted>2013-09-30T19:34:56Z</cp:lastPrinted>
  <dcterms:created xsi:type="dcterms:W3CDTF">2022-04-25T07:07:13Z</dcterms:created>
  <dcterms:modified xsi:type="dcterms:W3CDTF">2024-06-12T06:36:05Z</dcterms:modified>
</cp:coreProperties>
</file>